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5143500" type="screen16x9"/>
  <p:notesSz cx="6858000" cy="9144000"/>
  <p:embeddedFontLst>
    <p:embeddedFont>
      <p:font typeface="Frank Ruhl Libre" pitchFamily="2" charset="-79"/>
      <p:regular r:id="rId27"/>
      <p:bold r:id="rId28"/>
    </p:embeddedFont>
    <p:embeddedFont>
      <p:font typeface="Frank Ruhl Libre Light" pitchFamily="2" charset="-79"/>
      <p:regular r:id="rId29"/>
      <p:bold r:id="rId30"/>
    </p:embeddedFont>
    <p:embeddedFont>
      <p:font typeface="IBM Plex Sans Condensed" panose="020B0506050203000203"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DCE728B-6354-4BB1-9B74-07CCB57FE292}">
  <a:tblStyle styleId="{4DCE728B-6354-4BB1-9B74-07CCB57FE29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7a8daed5bd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7a8daed5bd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a8daed5bd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a8daed5bd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6c057c6258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6c057c625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6c057c625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6c057c625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6c057c6258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6c057c6258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6c057c6258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6c057c6258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6c057c6258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6c057c6258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7a8daed5bd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7a8daed5bd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6bfcf4e877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6bfcf4e87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6bfcf4e87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6bfcf4e87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7a8daed5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7a8daed5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6bfcf4e877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6bfcf4e87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6bfcf4e877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6bfcf4e877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6c0284d37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6c0284d37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6c0284d377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6c0284d377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7a8daed5bd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7a8daed5bd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7a8daed5b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7a8daed5b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6c057c625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6c057c625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6c057c6258_3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6c057c6258_3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7a8daed5bd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7a8daed5bd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7a8daed5bd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7a8daed5bd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7a8daed5bd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7a8daed5bd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7a8daed5bd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7a8daed5bd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Google Shape;11;p2"/>
          <p:cNvSpPr/>
          <p:nvPr/>
        </p:nvSpPr>
        <p:spPr>
          <a:xfrm>
            <a:off x="0" y="604500"/>
            <a:ext cx="6087300" cy="3934500"/>
          </a:xfrm>
          <a:prstGeom prst="rect">
            <a:avLst/>
          </a:prstGeom>
          <a:solidFill>
            <a:schemeClr val="lt1"/>
          </a:solidFill>
          <a:ln>
            <a:noFill/>
          </a:ln>
          <a:effectLst>
            <a:outerShdw blurRad="285750" dist="9525" dir="5400000" algn="bl" rotWithShape="0">
              <a:srgbClr val="010E1B">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1998100" y="604500"/>
            <a:ext cx="3597600" cy="3934500"/>
          </a:xfrm>
          <a:prstGeom prst="rect">
            <a:avLst/>
          </a:prstGeom>
        </p:spPr>
        <p:txBody>
          <a:bodyPr spcFirstLastPara="1" wrap="square" lIns="0" tIns="0" rIns="0" bIns="0" anchor="ctr" anchorCtr="0">
            <a:noAutofit/>
          </a:bodyPr>
          <a:lstStyle>
            <a:lvl1pPr lvl="0" algn="l">
              <a:spcBef>
                <a:spcPts val="0"/>
              </a:spcBef>
              <a:spcAft>
                <a:spcPts val="0"/>
              </a:spcAft>
              <a:buSzPts val="3600"/>
              <a:buNone/>
              <a:defRPr sz="3600"/>
            </a:lvl1pPr>
            <a:lvl2pPr lvl="1" algn="l">
              <a:spcBef>
                <a:spcPts val="0"/>
              </a:spcBef>
              <a:spcAft>
                <a:spcPts val="0"/>
              </a:spcAft>
              <a:buSzPts val="3600"/>
              <a:buNone/>
              <a:defRPr sz="3600"/>
            </a:lvl2pPr>
            <a:lvl3pPr lvl="2" algn="l">
              <a:spcBef>
                <a:spcPts val="0"/>
              </a:spcBef>
              <a:spcAft>
                <a:spcPts val="0"/>
              </a:spcAft>
              <a:buSzPts val="3600"/>
              <a:buNone/>
              <a:defRPr sz="3600"/>
            </a:lvl3pPr>
            <a:lvl4pPr lvl="3" algn="l">
              <a:spcBef>
                <a:spcPts val="0"/>
              </a:spcBef>
              <a:spcAft>
                <a:spcPts val="0"/>
              </a:spcAft>
              <a:buSzPts val="3600"/>
              <a:buNone/>
              <a:defRPr sz="3600"/>
            </a:lvl4pPr>
            <a:lvl5pPr lvl="4" algn="l">
              <a:spcBef>
                <a:spcPts val="0"/>
              </a:spcBef>
              <a:spcAft>
                <a:spcPts val="0"/>
              </a:spcAft>
              <a:buSzPts val="3600"/>
              <a:buNone/>
              <a:defRPr sz="3600"/>
            </a:lvl5pPr>
            <a:lvl6pPr lvl="5" algn="l">
              <a:spcBef>
                <a:spcPts val="0"/>
              </a:spcBef>
              <a:spcAft>
                <a:spcPts val="0"/>
              </a:spcAft>
              <a:buSzPts val="3600"/>
              <a:buNone/>
              <a:defRPr sz="3600"/>
            </a:lvl6pPr>
            <a:lvl7pPr lvl="6" algn="l">
              <a:spcBef>
                <a:spcPts val="0"/>
              </a:spcBef>
              <a:spcAft>
                <a:spcPts val="0"/>
              </a:spcAft>
              <a:buSzPts val="3600"/>
              <a:buNone/>
              <a:defRPr sz="3600"/>
            </a:lvl7pPr>
            <a:lvl8pPr lvl="7" algn="l">
              <a:spcBef>
                <a:spcPts val="0"/>
              </a:spcBef>
              <a:spcAft>
                <a:spcPts val="0"/>
              </a:spcAft>
              <a:buSzPts val="3600"/>
              <a:buNone/>
              <a:defRPr sz="3600"/>
            </a:lvl8pPr>
            <a:lvl9pPr lvl="8" algn="l">
              <a:spcBef>
                <a:spcPts val="0"/>
              </a:spcBef>
              <a:spcAft>
                <a:spcPts val="0"/>
              </a:spcAft>
              <a:buSzPts val="3600"/>
              <a:buNone/>
              <a:defRPr sz="3600"/>
            </a:lvl9pPr>
          </a:lstStyle>
          <a:p>
            <a:endParaRPr/>
          </a:p>
        </p:txBody>
      </p:sp>
      <p:cxnSp>
        <p:nvCxnSpPr>
          <p:cNvPr id="13" name="Google Shape;13;p2"/>
          <p:cNvCxnSpPr/>
          <p:nvPr/>
        </p:nvCxnSpPr>
        <p:spPr>
          <a:xfrm>
            <a:off x="1524459" y="1797900"/>
            <a:ext cx="0" cy="1547700"/>
          </a:xfrm>
          <a:prstGeom prst="straightConnector1">
            <a:avLst/>
          </a:prstGeom>
          <a:noFill/>
          <a:ln w="9525" cap="flat" cmpd="sng">
            <a:solidFill>
              <a:srgbClr val="D9DCE6"/>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1"/>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4"/>
        <p:cNvGrpSpPr/>
        <p:nvPr/>
      </p:nvGrpSpPr>
      <p:grpSpPr>
        <a:xfrm>
          <a:off x="0" y="0"/>
          <a:ext cx="0" cy="0"/>
          <a:chOff x="0" y="0"/>
          <a:chExt cx="0" cy="0"/>
        </a:xfrm>
      </p:grpSpPr>
      <p:sp>
        <p:nvSpPr>
          <p:cNvPr id="15" name="Google Shape;15;p3"/>
          <p:cNvSpPr/>
          <p:nvPr/>
        </p:nvSpPr>
        <p:spPr>
          <a:xfrm>
            <a:off x="0" y="604500"/>
            <a:ext cx="6087300" cy="3934500"/>
          </a:xfrm>
          <a:prstGeom prst="rect">
            <a:avLst/>
          </a:prstGeom>
          <a:solidFill>
            <a:schemeClr val="lt1"/>
          </a:solidFill>
          <a:ln>
            <a:noFill/>
          </a:ln>
          <a:effectLst>
            <a:outerShdw blurRad="285750" dist="9525" dir="5400000" algn="bl" rotWithShape="0">
              <a:srgbClr val="010E1B">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16;p3"/>
          <p:cNvCxnSpPr/>
          <p:nvPr/>
        </p:nvCxnSpPr>
        <p:spPr>
          <a:xfrm>
            <a:off x="1524459" y="1797900"/>
            <a:ext cx="0" cy="1547700"/>
          </a:xfrm>
          <a:prstGeom prst="straightConnector1">
            <a:avLst/>
          </a:prstGeom>
          <a:noFill/>
          <a:ln w="9525" cap="flat" cmpd="sng">
            <a:solidFill>
              <a:srgbClr val="D9DCE6"/>
            </a:solidFill>
            <a:prstDash val="solid"/>
            <a:round/>
            <a:headEnd type="none" w="med" len="med"/>
            <a:tailEnd type="none" w="med" len="med"/>
          </a:ln>
        </p:spPr>
      </p:cxnSp>
      <p:sp>
        <p:nvSpPr>
          <p:cNvPr id="17" name="Google Shape;17;p3"/>
          <p:cNvSpPr txBox="1">
            <a:spLocks noGrp="1"/>
          </p:cNvSpPr>
          <p:nvPr>
            <p:ph type="ctrTitle"/>
          </p:nvPr>
        </p:nvSpPr>
        <p:spPr>
          <a:xfrm>
            <a:off x="1991250" y="1583350"/>
            <a:ext cx="3615600" cy="1159800"/>
          </a:xfrm>
          <a:prstGeom prst="rect">
            <a:avLst/>
          </a:prstGeom>
        </p:spPr>
        <p:txBody>
          <a:bodyPr spcFirstLastPara="1" wrap="square" lIns="0" tIns="0" rIns="0" bIns="0" anchor="b" anchorCtr="0">
            <a:noAutofit/>
          </a:bodyPr>
          <a:lstStyle>
            <a:lvl1pPr lvl="0" algn="l" rtl="0">
              <a:spcBef>
                <a:spcPts val="0"/>
              </a:spcBef>
              <a:spcAft>
                <a:spcPts val="0"/>
              </a:spcAft>
              <a:buSzPts val="3000"/>
              <a:buNone/>
              <a:defRPr sz="3000"/>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endParaRPr/>
          </a:p>
        </p:txBody>
      </p:sp>
      <p:sp>
        <p:nvSpPr>
          <p:cNvPr id="18" name="Google Shape;18;p3"/>
          <p:cNvSpPr txBox="1">
            <a:spLocks noGrp="1"/>
          </p:cNvSpPr>
          <p:nvPr>
            <p:ph type="subTitle" idx="1"/>
          </p:nvPr>
        </p:nvSpPr>
        <p:spPr>
          <a:xfrm>
            <a:off x="1991250" y="2840051"/>
            <a:ext cx="3615600" cy="784800"/>
          </a:xfrm>
          <a:prstGeom prst="rect">
            <a:avLst/>
          </a:prstGeom>
        </p:spPr>
        <p:txBody>
          <a:bodyPr spcFirstLastPara="1" wrap="square" lIns="0" tIns="0" rIns="0" bIns="0" anchor="t" anchorCtr="0">
            <a:noAutofit/>
          </a:bodyPr>
          <a:lstStyle>
            <a:lvl1pPr lvl="0" rtl="0">
              <a:spcBef>
                <a:spcPts val="0"/>
              </a:spcBef>
              <a:spcAft>
                <a:spcPts val="0"/>
              </a:spcAft>
              <a:buClr>
                <a:srgbClr val="6B6E81"/>
              </a:buClr>
              <a:buSzPts val="1800"/>
              <a:buNone/>
              <a:defRPr sz="1800"/>
            </a:lvl1pPr>
            <a:lvl2pPr lvl="1" rtl="0">
              <a:spcBef>
                <a:spcPts val="800"/>
              </a:spcBef>
              <a:spcAft>
                <a:spcPts val="0"/>
              </a:spcAft>
              <a:buClr>
                <a:srgbClr val="6B6E81"/>
              </a:buClr>
              <a:buSzPts val="1800"/>
              <a:buNone/>
              <a:defRPr sz="1800"/>
            </a:lvl2pPr>
            <a:lvl3pPr lvl="2" rtl="0">
              <a:spcBef>
                <a:spcPts val="800"/>
              </a:spcBef>
              <a:spcAft>
                <a:spcPts val="0"/>
              </a:spcAft>
              <a:buClr>
                <a:srgbClr val="6B6E81"/>
              </a:buClr>
              <a:buSzPts val="1800"/>
              <a:buNone/>
              <a:defRPr sz="1800"/>
            </a:lvl3pPr>
            <a:lvl4pPr lvl="3" rtl="0">
              <a:spcBef>
                <a:spcPts val="800"/>
              </a:spcBef>
              <a:spcAft>
                <a:spcPts val="0"/>
              </a:spcAft>
              <a:buClr>
                <a:srgbClr val="6B6E81"/>
              </a:buClr>
              <a:buSzPts val="1800"/>
              <a:buNone/>
              <a:defRPr sz="1800"/>
            </a:lvl4pPr>
            <a:lvl5pPr lvl="4" rtl="0">
              <a:spcBef>
                <a:spcPts val="800"/>
              </a:spcBef>
              <a:spcAft>
                <a:spcPts val="0"/>
              </a:spcAft>
              <a:buClr>
                <a:srgbClr val="6B6E81"/>
              </a:buClr>
              <a:buSzPts val="1800"/>
              <a:buNone/>
              <a:defRPr sz="1800"/>
            </a:lvl5pPr>
            <a:lvl6pPr lvl="5" rtl="0">
              <a:spcBef>
                <a:spcPts val="800"/>
              </a:spcBef>
              <a:spcAft>
                <a:spcPts val="0"/>
              </a:spcAft>
              <a:buClr>
                <a:srgbClr val="6B6E81"/>
              </a:buClr>
              <a:buSzPts val="1800"/>
              <a:buNone/>
              <a:defRPr sz="1800"/>
            </a:lvl6pPr>
            <a:lvl7pPr lvl="6" rtl="0">
              <a:spcBef>
                <a:spcPts val="800"/>
              </a:spcBef>
              <a:spcAft>
                <a:spcPts val="0"/>
              </a:spcAft>
              <a:buClr>
                <a:srgbClr val="6B6E81"/>
              </a:buClr>
              <a:buSzPts val="1800"/>
              <a:buNone/>
              <a:defRPr sz="1800"/>
            </a:lvl7pPr>
            <a:lvl8pPr lvl="7" rtl="0">
              <a:spcBef>
                <a:spcPts val="800"/>
              </a:spcBef>
              <a:spcAft>
                <a:spcPts val="0"/>
              </a:spcAft>
              <a:buClr>
                <a:srgbClr val="6B6E81"/>
              </a:buClr>
              <a:buSzPts val="1800"/>
              <a:buNone/>
              <a:defRPr sz="1800"/>
            </a:lvl8pPr>
            <a:lvl9pPr lvl="8" rtl="0">
              <a:spcBef>
                <a:spcPts val="800"/>
              </a:spcBef>
              <a:spcAft>
                <a:spcPts val="800"/>
              </a:spcAft>
              <a:buClr>
                <a:srgbClr val="6B6E81"/>
              </a:buClr>
              <a:buSzPts val="18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9"/>
        <p:cNvGrpSpPr/>
        <p:nvPr/>
      </p:nvGrpSpPr>
      <p:grpSpPr>
        <a:xfrm>
          <a:off x="0" y="0"/>
          <a:ext cx="0" cy="0"/>
          <a:chOff x="0" y="0"/>
          <a:chExt cx="0" cy="0"/>
        </a:xfrm>
      </p:grpSpPr>
      <p:sp>
        <p:nvSpPr>
          <p:cNvPr id="20" name="Google Shape;20;p4"/>
          <p:cNvSpPr/>
          <p:nvPr/>
        </p:nvSpPr>
        <p:spPr>
          <a:xfrm>
            <a:off x="0" y="604500"/>
            <a:ext cx="6087300" cy="3934500"/>
          </a:xfrm>
          <a:prstGeom prst="rect">
            <a:avLst/>
          </a:prstGeom>
          <a:solidFill>
            <a:schemeClr val="lt1"/>
          </a:solidFill>
          <a:ln>
            <a:noFill/>
          </a:ln>
          <a:effectLst>
            <a:outerShdw blurRad="285750" dist="9525" dir="5400000" algn="bl" rotWithShape="0">
              <a:srgbClr val="010E1B">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21;p4"/>
          <p:cNvCxnSpPr/>
          <p:nvPr/>
        </p:nvCxnSpPr>
        <p:spPr>
          <a:xfrm>
            <a:off x="1524459" y="1797900"/>
            <a:ext cx="0" cy="1547700"/>
          </a:xfrm>
          <a:prstGeom prst="straightConnector1">
            <a:avLst/>
          </a:prstGeom>
          <a:noFill/>
          <a:ln w="9525" cap="flat" cmpd="sng">
            <a:solidFill>
              <a:srgbClr val="D9DCE6"/>
            </a:solidFill>
            <a:prstDash val="solid"/>
            <a:round/>
            <a:headEnd type="none" w="med" len="med"/>
            <a:tailEnd type="none" w="med" len="med"/>
          </a:ln>
        </p:spPr>
      </p:cxnSp>
      <p:sp>
        <p:nvSpPr>
          <p:cNvPr id="22" name="Google Shape;22;p4"/>
          <p:cNvSpPr txBox="1">
            <a:spLocks noGrp="1"/>
          </p:cNvSpPr>
          <p:nvPr>
            <p:ph type="body" idx="1"/>
          </p:nvPr>
        </p:nvSpPr>
        <p:spPr>
          <a:xfrm>
            <a:off x="1991250" y="604500"/>
            <a:ext cx="3615600" cy="3934500"/>
          </a:xfrm>
          <a:prstGeom prst="rect">
            <a:avLst/>
          </a:prstGeom>
        </p:spPr>
        <p:txBody>
          <a:bodyPr spcFirstLastPara="1" wrap="square" lIns="0" tIns="0" rIns="0" bIns="0" anchor="ctr" anchorCtr="0">
            <a:noAutofit/>
          </a:bodyPr>
          <a:lstStyle>
            <a:lvl1pPr marL="457200" lvl="0" indent="-381000" rtl="0">
              <a:spcBef>
                <a:spcPts val="0"/>
              </a:spcBef>
              <a:spcAft>
                <a:spcPts val="0"/>
              </a:spcAft>
              <a:buSzPts val="2400"/>
              <a:buChar char="◎"/>
              <a:defRPr sz="2400"/>
            </a:lvl1pPr>
            <a:lvl2pPr marL="914400" lvl="1" indent="-381000" rtl="0">
              <a:spcBef>
                <a:spcPts val="800"/>
              </a:spcBef>
              <a:spcAft>
                <a:spcPts val="0"/>
              </a:spcAft>
              <a:buSzPts val="2400"/>
              <a:buChar char="◎"/>
              <a:defRPr sz="2400"/>
            </a:lvl2pPr>
            <a:lvl3pPr marL="1371600" lvl="2" indent="-381000" rtl="0">
              <a:spcBef>
                <a:spcPts val="800"/>
              </a:spcBef>
              <a:spcAft>
                <a:spcPts val="0"/>
              </a:spcAft>
              <a:buSzPts val="2400"/>
              <a:buChar char="■"/>
              <a:defRPr sz="2400"/>
            </a:lvl3pPr>
            <a:lvl4pPr marL="1828800" lvl="3" indent="-381000" rtl="0">
              <a:spcBef>
                <a:spcPts val="800"/>
              </a:spcBef>
              <a:spcAft>
                <a:spcPts val="0"/>
              </a:spcAft>
              <a:buSzPts val="2400"/>
              <a:buChar char="●"/>
              <a:defRPr sz="2400"/>
            </a:lvl4pPr>
            <a:lvl5pPr marL="2286000" lvl="4" indent="-381000" rtl="0">
              <a:spcBef>
                <a:spcPts val="800"/>
              </a:spcBef>
              <a:spcAft>
                <a:spcPts val="0"/>
              </a:spcAft>
              <a:buSzPts val="2400"/>
              <a:buChar char="○"/>
              <a:defRPr sz="2400"/>
            </a:lvl5pPr>
            <a:lvl6pPr marL="2743200" lvl="5" indent="-381000" rtl="0">
              <a:spcBef>
                <a:spcPts val="800"/>
              </a:spcBef>
              <a:spcAft>
                <a:spcPts val="0"/>
              </a:spcAft>
              <a:buSzPts val="2400"/>
              <a:buChar char="■"/>
              <a:defRPr sz="2400"/>
            </a:lvl6pPr>
            <a:lvl7pPr marL="3200400" lvl="6" indent="-381000" rtl="0">
              <a:spcBef>
                <a:spcPts val="800"/>
              </a:spcBef>
              <a:spcAft>
                <a:spcPts val="0"/>
              </a:spcAft>
              <a:buSzPts val="2400"/>
              <a:buChar char="●"/>
              <a:defRPr sz="2400"/>
            </a:lvl7pPr>
            <a:lvl8pPr marL="3657600" lvl="7" indent="-381000" rtl="0">
              <a:spcBef>
                <a:spcPts val="800"/>
              </a:spcBef>
              <a:spcAft>
                <a:spcPts val="0"/>
              </a:spcAft>
              <a:buSzPts val="2400"/>
              <a:buChar char="○"/>
              <a:defRPr sz="2400"/>
            </a:lvl8pPr>
            <a:lvl9pPr marL="4114800" lvl="8" indent="-381000">
              <a:spcBef>
                <a:spcPts val="800"/>
              </a:spcBef>
              <a:spcAft>
                <a:spcPts val="800"/>
              </a:spcAft>
              <a:buSzPts val="2400"/>
              <a:buChar char="■"/>
              <a:defRPr sz="2400"/>
            </a:lvl9pPr>
          </a:lstStyle>
          <a:p>
            <a:endParaRPr/>
          </a:p>
        </p:txBody>
      </p:sp>
      <p:sp>
        <p:nvSpPr>
          <p:cNvPr id="23" name="Google Shape;23;p4"/>
          <p:cNvSpPr txBox="1"/>
          <p:nvPr/>
        </p:nvSpPr>
        <p:spPr>
          <a:xfrm>
            <a:off x="0" y="2092500"/>
            <a:ext cx="15243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600" b="1">
                <a:solidFill>
                  <a:srgbClr val="D9DCE6"/>
                </a:solidFill>
                <a:latin typeface="IBM Plex Sans Condensed"/>
                <a:ea typeface="IBM Plex Sans Condensed"/>
                <a:cs typeface="IBM Plex Sans Condensed"/>
                <a:sym typeface="IBM Plex Sans Condensed"/>
              </a:rPr>
              <a:t>“</a:t>
            </a:r>
            <a:endParaRPr sz="9600" b="1">
              <a:solidFill>
                <a:srgbClr val="D9DCE6"/>
              </a:solidFill>
              <a:latin typeface="IBM Plex Sans Condensed"/>
              <a:ea typeface="IBM Plex Sans Condensed"/>
              <a:cs typeface="IBM Plex Sans Condensed"/>
              <a:sym typeface="IBM Plex Sans Condensed"/>
            </a:endParaRPr>
          </a:p>
        </p:txBody>
      </p:sp>
      <p:sp>
        <p:nvSpPr>
          <p:cNvPr id="24" name="Google Shape;24;p4"/>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5"/>
        <p:cNvGrpSpPr/>
        <p:nvPr/>
      </p:nvGrpSpPr>
      <p:grpSpPr>
        <a:xfrm>
          <a:off x="0" y="0"/>
          <a:ext cx="0" cy="0"/>
          <a:chOff x="0" y="0"/>
          <a:chExt cx="0" cy="0"/>
        </a:xfrm>
      </p:grpSpPr>
      <p:sp>
        <p:nvSpPr>
          <p:cNvPr id="26" name="Google Shape;26;p5"/>
          <p:cNvSpPr/>
          <p:nvPr/>
        </p:nvSpPr>
        <p:spPr>
          <a:xfrm>
            <a:off x="0" y="604500"/>
            <a:ext cx="7928100" cy="3934500"/>
          </a:xfrm>
          <a:prstGeom prst="rect">
            <a:avLst/>
          </a:prstGeom>
          <a:solidFill>
            <a:schemeClr val="lt1"/>
          </a:solidFill>
          <a:ln>
            <a:noFill/>
          </a:ln>
          <a:effectLst>
            <a:outerShdw blurRad="285750" dist="9525" dir="5400000" algn="bl" rotWithShape="0">
              <a:srgbClr val="010E1B">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 name="Google Shape;27;p5"/>
          <p:cNvCxnSpPr/>
          <p:nvPr/>
        </p:nvCxnSpPr>
        <p:spPr>
          <a:xfrm>
            <a:off x="1946716" y="1026000"/>
            <a:ext cx="0" cy="3091500"/>
          </a:xfrm>
          <a:prstGeom prst="straightConnector1">
            <a:avLst/>
          </a:prstGeom>
          <a:noFill/>
          <a:ln w="9525" cap="flat" cmpd="sng">
            <a:solidFill>
              <a:srgbClr val="D9DCE6"/>
            </a:solidFill>
            <a:prstDash val="solid"/>
            <a:round/>
            <a:headEnd type="none" w="med" len="med"/>
            <a:tailEnd type="none" w="med" len="med"/>
          </a:ln>
        </p:spPr>
      </p:cxnSp>
      <p:sp>
        <p:nvSpPr>
          <p:cNvPr id="28" name="Google Shape;28;p5"/>
          <p:cNvSpPr txBox="1">
            <a:spLocks noGrp="1"/>
          </p:cNvSpPr>
          <p:nvPr>
            <p:ph type="title"/>
          </p:nvPr>
        </p:nvSpPr>
        <p:spPr>
          <a:xfrm>
            <a:off x="291300" y="1026000"/>
            <a:ext cx="1341900" cy="3091500"/>
          </a:xfrm>
          <a:prstGeom prst="rect">
            <a:avLst/>
          </a:prstGeom>
        </p:spPr>
        <p:txBody>
          <a:bodyPr spcFirstLastPara="1" wrap="square" lIns="0" tIns="0" rIns="0" bIns="0" anchor="t"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29" name="Google Shape;29;p5"/>
          <p:cNvSpPr txBox="1">
            <a:spLocks noGrp="1"/>
          </p:cNvSpPr>
          <p:nvPr>
            <p:ph type="body" idx="1"/>
          </p:nvPr>
        </p:nvSpPr>
        <p:spPr>
          <a:xfrm>
            <a:off x="2191200" y="1026000"/>
            <a:ext cx="5345700" cy="3091500"/>
          </a:xfrm>
          <a:prstGeom prst="rect">
            <a:avLst/>
          </a:prstGeom>
        </p:spPr>
        <p:txBody>
          <a:bodyPr spcFirstLastPara="1" wrap="square" lIns="0" tIns="0" rIns="0" bIns="0" anchor="t" anchorCtr="0">
            <a:noAutofit/>
          </a:bodyPr>
          <a:lstStyle>
            <a:lvl1pPr marL="457200" lvl="0" indent="-317500">
              <a:spcBef>
                <a:spcPts val="0"/>
              </a:spcBef>
              <a:spcAft>
                <a:spcPts val="0"/>
              </a:spcAft>
              <a:buSzPts val="1400"/>
              <a:buChar char="◎"/>
              <a:defRPr/>
            </a:lvl1pPr>
            <a:lvl2pPr marL="914400" lvl="1" indent="-317500">
              <a:spcBef>
                <a:spcPts val="800"/>
              </a:spcBef>
              <a:spcAft>
                <a:spcPts val="0"/>
              </a:spcAft>
              <a:buSzPts val="1400"/>
              <a:buChar char="◎"/>
              <a:defRPr/>
            </a:lvl2pPr>
            <a:lvl3pPr marL="1371600" lvl="2" indent="-355600">
              <a:spcBef>
                <a:spcPts val="800"/>
              </a:spcBef>
              <a:spcAft>
                <a:spcPts val="0"/>
              </a:spcAft>
              <a:buSzPts val="2000"/>
              <a:buChar char="■"/>
              <a:defRPr/>
            </a:lvl3pPr>
            <a:lvl4pPr marL="1828800" lvl="3" indent="-355600">
              <a:spcBef>
                <a:spcPts val="800"/>
              </a:spcBef>
              <a:spcAft>
                <a:spcPts val="0"/>
              </a:spcAft>
              <a:buSzPts val="2000"/>
              <a:buChar char="●"/>
              <a:defRPr/>
            </a:lvl4pPr>
            <a:lvl5pPr marL="2286000" lvl="4" indent="-355600">
              <a:spcBef>
                <a:spcPts val="800"/>
              </a:spcBef>
              <a:spcAft>
                <a:spcPts val="0"/>
              </a:spcAft>
              <a:buSzPts val="2000"/>
              <a:buChar char="○"/>
              <a:defRPr/>
            </a:lvl5pPr>
            <a:lvl6pPr marL="2743200" lvl="5" indent="-355600">
              <a:spcBef>
                <a:spcPts val="800"/>
              </a:spcBef>
              <a:spcAft>
                <a:spcPts val="0"/>
              </a:spcAft>
              <a:buSzPts val="2000"/>
              <a:buChar char="■"/>
              <a:defRPr/>
            </a:lvl6pPr>
            <a:lvl7pPr marL="3200400" lvl="6" indent="-355600">
              <a:spcBef>
                <a:spcPts val="800"/>
              </a:spcBef>
              <a:spcAft>
                <a:spcPts val="0"/>
              </a:spcAft>
              <a:buSzPts val="2000"/>
              <a:buChar char="●"/>
              <a:defRPr/>
            </a:lvl7pPr>
            <a:lvl8pPr marL="3657600" lvl="7" indent="-355600">
              <a:spcBef>
                <a:spcPts val="800"/>
              </a:spcBef>
              <a:spcAft>
                <a:spcPts val="0"/>
              </a:spcAft>
              <a:buSzPts val="2000"/>
              <a:buChar char="○"/>
              <a:defRPr/>
            </a:lvl8pPr>
            <a:lvl9pPr marL="4114800" lvl="8" indent="-355600">
              <a:spcBef>
                <a:spcPts val="800"/>
              </a:spcBef>
              <a:spcAft>
                <a:spcPts val="800"/>
              </a:spcAft>
              <a:buSzPts val="2000"/>
              <a:buChar char="■"/>
              <a:defRPr/>
            </a:lvl9pPr>
          </a:lstStyle>
          <a:p>
            <a:endParaRPr/>
          </a:p>
        </p:txBody>
      </p:sp>
      <p:sp>
        <p:nvSpPr>
          <p:cNvPr id="30" name="Google Shape;30;p5"/>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2/3">
  <p:cSld name="TITLE_AND_BODY_1">
    <p:spTree>
      <p:nvGrpSpPr>
        <p:cNvPr id="1" name="Shape 31"/>
        <p:cNvGrpSpPr/>
        <p:nvPr/>
      </p:nvGrpSpPr>
      <p:grpSpPr>
        <a:xfrm>
          <a:off x="0" y="0"/>
          <a:ext cx="0" cy="0"/>
          <a:chOff x="0" y="0"/>
          <a:chExt cx="0" cy="0"/>
        </a:xfrm>
      </p:grpSpPr>
      <p:sp>
        <p:nvSpPr>
          <p:cNvPr id="32" name="Google Shape;32;p6"/>
          <p:cNvSpPr/>
          <p:nvPr/>
        </p:nvSpPr>
        <p:spPr>
          <a:xfrm>
            <a:off x="0" y="604500"/>
            <a:ext cx="6087300" cy="3934500"/>
          </a:xfrm>
          <a:prstGeom prst="rect">
            <a:avLst/>
          </a:prstGeom>
          <a:solidFill>
            <a:schemeClr val="lt1"/>
          </a:solidFill>
          <a:ln>
            <a:noFill/>
          </a:ln>
          <a:effectLst>
            <a:outerShdw blurRad="285750" dist="9525" dir="5400000" algn="bl" rotWithShape="0">
              <a:srgbClr val="010E1B">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 name="Google Shape;33;p6"/>
          <p:cNvCxnSpPr/>
          <p:nvPr/>
        </p:nvCxnSpPr>
        <p:spPr>
          <a:xfrm>
            <a:off x="1946716" y="1026000"/>
            <a:ext cx="0" cy="3091500"/>
          </a:xfrm>
          <a:prstGeom prst="straightConnector1">
            <a:avLst/>
          </a:prstGeom>
          <a:noFill/>
          <a:ln w="9525" cap="flat" cmpd="sng">
            <a:solidFill>
              <a:srgbClr val="D9DCE6"/>
            </a:solidFill>
            <a:prstDash val="solid"/>
            <a:round/>
            <a:headEnd type="none" w="med" len="med"/>
            <a:tailEnd type="none" w="med" len="med"/>
          </a:ln>
        </p:spPr>
      </p:cxnSp>
      <p:sp>
        <p:nvSpPr>
          <p:cNvPr id="34" name="Google Shape;34;p6"/>
          <p:cNvSpPr txBox="1">
            <a:spLocks noGrp="1"/>
          </p:cNvSpPr>
          <p:nvPr>
            <p:ph type="title"/>
          </p:nvPr>
        </p:nvSpPr>
        <p:spPr>
          <a:xfrm>
            <a:off x="291300" y="1026000"/>
            <a:ext cx="1341900" cy="3091500"/>
          </a:xfrm>
          <a:prstGeom prst="rect">
            <a:avLst/>
          </a:prstGeom>
        </p:spPr>
        <p:txBody>
          <a:bodyPr spcFirstLastPara="1" wrap="square" lIns="0" tIns="0" rIns="0"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5" name="Google Shape;35;p6"/>
          <p:cNvSpPr txBox="1">
            <a:spLocks noGrp="1"/>
          </p:cNvSpPr>
          <p:nvPr>
            <p:ph type="body" idx="1"/>
          </p:nvPr>
        </p:nvSpPr>
        <p:spPr>
          <a:xfrm>
            <a:off x="2191200" y="1026000"/>
            <a:ext cx="3599400" cy="3091500"/>
          </a:xfrm>
          <a:prstGeom prst="rect">
            <a:avLst/>
          </a:prstGeom>
        </p:spPr>
        <p:txBody>
          <a:bodyPr spcFirstLastPara="1" wrap="square" lIns="0" tIns="0" rIns="0" bIns="0" anchor="t" anchorCtr="0">
            <a:noAutofit/>
          </a:bodyPr>
          <a:lstStyle>
            <a:lvl1pPr marL="457200" lvl="0" indent="-317500" rtl="0">
              <a:spcBef>
                <a:spcPts val="0"/>
              </a:spcBef>
              <a:spcAft>
                <a:spcPts val="0"/>
              </a:spcAft>
              <a:buSzPts val="1400"/>
              <a:buChar char="◎"/>
              <a:defRPr/>
            </a:lvl1pPr>
            <a:lvl2pPr marL="914400" lvl="1" indent="-317500" rtl="0">
              <a:spcBef>
                <a:spcPts val="800"/>
              </a:spcBef>
              <a:spcAft>
                <a:spcPts val="0"/>
              </a:spcAft>
              <a:buSzPts val="1400"/>
              <a:buChar char="◎"/>
              <a:defRPr/>
            </a:lvl2pPr>
            <a:lvl3pPr marL="1371600" lvl="2" indent="-355600" rtl="0">
              <a:spcBef>
                <a:spcPts val="800"/>
              </a:spcBef>
              <a:spcAft>
                <a:spcPts val="0"/>
              </a:spcAft>
              <a:buSzPts val="2000"/>
              <a:buChar char="■"/>
              <a:defRPr/>
            </a:lvl3pPr>
            <a:lvl4pPr marL="1828800" lvl="3" indent="-355600" rtl="0">
              <a:spcBef>
                <a:spcPts val="800"/>
              </a:spcBef>
              <a:spcAft>
                <a:spcPts val="0"/>
              </a:spcAft>
              <a:buSzPts val="2000"/>
              <a:buChar char="●"/>
              <a:defRPr/>
            </a:lvl4pPr>
            <a:lvl5pPr marL="2286000" lvl="4" indent="-355600" rtl="0">
              <a:spcBef>
                <a:spcPts val="800"/>
              </a:spcBef>
              <a:spcAft>
                <a:spcPts val="0"/>
              </a:spcAft>
              <a:buSzPts val="2000"/>
              <a:buChar char="○"/>
              <a:defRPr/>
            </a:lvl5pPr>
            <a:lvl6pPr marL="2743200" lvl="5" indent="-355600" rtl="0">
              <a:spcBef>
                <a:spcPts val="800"/>
              </a:spcBef>
              <a:spcAft>
                <a:spcPts val="0"/>
              </a:spcAft>
              <a:buSzPts val="2000"/>
              <a:buChar char="■"/>
              <a:defRPr/>
            </a:lvl6pPr>
            <a:lvl7pPr marL="3200400" lvl="6" indent="-355600" rtl="0">
              <a:spcBef>
                <a:spcPts val="800"/>
              </a:spcBef>
              <a:spcAft>
                <a:spcPts val="0"/>
              </a:spcAft>
              <a:buSzPts val="2000"/>
              <a:buChar char="●"/>
              <a:defRPr/>
            </a:lvl7pPr>
            <a:lvl8pPr marL="3657600" lvl="7" indent="-355600" rtl="0">
              <a:spcBef>
                <a:spcPts val="800"/>
              </a:spcBef>
              <a:spcAft>
                <a:spcPts val="0"/>
              </a:spcAft>
              <a:buSzPts val="2000"/>
              <a:buChar char="○"/>
              <a:defRPr/>
            </a:lvl8pPr>
            <a:lvl9pPr marL="4114800" lvl="8" indent="-355600" rtl="0">
              <a:spcBef>
                <a:spcPts val="800"/>
              </a:spcBef>
              <a:spcAft>
                <a:spcPts val="800"/>
              </a:spcAft>
              <a:buSzPts val="2000"/>
              <a:buChar char="■"/>
              <a:defRPr/>
            </a:lvl9pPr>
          </a:lstStyle>
          <a:p>
            <a:endParaRPr/>
          </a:p>
        </p:txBody>
      </p:sp>
      <p:sp>
        <p:nvSpPr>
          <p:cNvPr id="36" name="Google Shape;36;p6"/>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7"/>
        <p:cNvGrpSpPr/>
        <p:nvPr/>
      </p:nvGrpSpPr>
      <p:grpSpPr>
        <a:xfrm>
          <a:off x="0" y="0"/>
          <a:ext cx="0" cy="0"/>
          <a:chOff x="0" y="0"/>
          <a:chExt cx="0" cy="0"/>
        </a:xfrm>
      </p:grpSpPr>
      <p:sp>
        <p:nvSpPr>
          <p:cNvPr id="38" name="Google Shape;38;p7"/>
          <p:cNvSpPr/>
          <p:nvPr/>
        </p:nvSpPr>
        <p:spPr>
          <a:xfrm>
            <a:off x="0" y="604500"/>
            <a:ext cx="7928100" cy="3934500"/>
          </a:xfrm>
          <a:prstGeom prst="rect">
            <a:avLst/>
          </a:prstGeom>
          <a:solidFill>
            <a:schemeClr val="lt1"/>
          </a:solidFill>
          <a:ln>
            <a:noFill/>
          </a:ln>
          <a:effectLst>
            <a:outerShdw blurRad="285750" dist="9525" dir="5400000" algn="bl" rotWithShape="0">
              <a:srgbClr val="010E1B">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7"/>
          <p:cNvCxnSpPr/>
          <p:nvPr/>
        </p:nvCxnSpPr>
        <p:spPr>
          <a:xfrm>
            <a:off x="1946716" y="1026000"/>
            <a:ext cx="0" cy="3091500"/>
          </a:xfrm>
          <a:prstGeom prst="straightConnector1">
            <a:avLst/>
          </a:prstGeom>
          <a:noFill/>
          <a:ln w="9525" cap="flat" cmpd="sng">
            <a:solidFill>
              <a:srgbClr val="D9DCE6"/>
            </a:solidFill>
            <a:prstDash val="solid"/>
            <a:round/>
            <a:headEnd type="none" w="med" len="med"/>
            <a:tailEnd type="none" w="med" len="med"/>
          </a:ln>
        </p:spPr>
      </p:cxnSp>
      <p:sp>
        <p:nvSpPr>
          <p:cNvPr id="40" name="Google Shape;40;p7"/>
          <p:cNvSpPr txBox="1">
            <a:spLocks noGrp="1"/>
          </p:cNvSpPr>
          <p:nvPr>
            <p:ph type="title"/>
          </p:nvPr>
        </p:nvSpPr>
        <p:spPr>
          <a:xfrm>
            <a:off x="291300" y="1026000"/>
            <a:ext cx="1341900" cy="3091500"/>
          </a:xfrm>
          <a:prstGeom prst="rect">
            <a:avLst/>
          </a:prstGeom>
        </p:spPr>
        <p:txBody>
          <a:bodyPr spcFirstLastPara="1" wrap="square" lIns="0" tIns="0" rIns="0" bIns="0" anchor="t"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41" name="Google Shape;41;p7"/>
          <p:cNvSpPr txBox="1">
            <a:spLocks noGrp="1"/>
          </p:cNvSpPr>
          <p:nvPr>
            <p:ph type="body" idx="1"/>
          </p:nvPr>
        </p:nvSpPr>
        <p:spPr>
          <a:xfrm>
            <a:off x="2183375" y="1026000"/>
            <a:ext cx="2467200" cy="3091500"/>
          </a:xfrm>
          <a:prstGeom prst="rect">
            <a:avLst/>
          </a:prstGeom>
        </p:spPr>
        <p:txBody>
          <a:bodyPr spcFirstLastPara="1" wrap="square" lIns="0" tIns="0" rIns="0" bIns="0" anchor="t" anchorCtr="0">
            <a:noAutofit/>
          </a:bodyPr>
          <a:lstStyle>
            <a:lvl1pPr marL="457200" lvl="0" indent="-342900">
              <a:spcBef>
                <a:spcPts val="0"/>
              </a:spcBef>
              <a:spcAft>
                <a:spcPts val="0"/>
              </a:spcAft>
              <a:buSzPts val="1800"/>
              <a:buChar char="◎"/>
              <a:defRPr sz="1800"/>
            </a:lvl1pPr>
            <a:lvl2pPr marL="914400" lvl="1" indent="-342900">
              <a:spcBef>
                <a:spcPts val="800"/>
              </a:spcBef>
              <a:spcAft>
                <a:spcPts val="0"/>
              </a:spcAft>
              <a:buSzPts val="1800"/>
              <a:buChar char="◎"/>
              <a:defRPr sz="1800"/>
            </a:lvl2pPr>
            <a:lvl3pPr marL="1371600" lvl="2" indent="-342900">
              <a:spcBef>
                <a:spcPts val="800"/>
              </a:spcBef>
              <a:spcAft>
                <a:spcPts val="0"/>
              </a:spcAft>
              <a:buSzPts val="1800"/>
              <a:buChar char="■"/>
              <a:defRPr sz="1800"/>
            </a:lvl3pPr>
            <a:lvl4pPr marL="1828800" lvl="3" indent="-342900">
              <a:spcBef>
                <a:spcPts val="800"/>
              </a:spcBef>
              <a:spcAft>
                <a:spcPts val="0"/>
              </a:spcAft>
              <a:buSzPts val="1800"/>
              <a:buChar char="●"/>
              <a:defRPr sz="1800"/>
            </a:lvl4pPr>
            <a:lvl5pPr marL="2286000" lvl="4" indent="-342900">
              <a:spcBef>
                <a:spcPts val="800"/>
              </a:spcBef>
              <a:spcAft>
                <a:spcPts val="0"/>
              </a:spcAft>
              <a:buSzPts val="1800"/>
              <a:buChar char="○"/>
              <a:defRPr sz="1800"/>
            </a:lvl5pPr>
            <a:lvl6pPr marL="2743200" lvl="5" indent="-342900">
              <a:spcBef>
                <a:spcPts val="800"/>
              </a:spcBef>
              <a:spcAft>
                <a:spcPts val="0"/>
              </a:spcAft>
              <a:buSzPts val="1800"/>
              <a:buChar char="■"/>
              <a:defRPr sz="1800"/>
            </a:lvl6pPr>
            <a:lvl7pPr marL="3200400" lvl="6" indent="-342900">
              <a:spcBef>
                <a:spcPts val="800"/>
              </a:spcBef>
              <a:spcAft>
                <a:spcPts val="0"/>
              </a:spcAft>
              <a:buSzPts val="1800"/>
              <a:buChar char="●"/>
              <a:defRPr sz="1800"/>
            </a:lvl7pPr>
            <a:lvl8pPr marL="3657600" lvl="7" indent="-342900">
              <a:spcBef>
                <a:spcPts val="800"/>
              </a:spcBef>
              <a:spcAft>
                <a:spcPts val="0"/>
              </a:spcAft>
              <a:buSzPts val="1800"/>
              <a:buChar char="○"/>
              <a:defRPr sz="1800"/>
            </a:lvl8pPr>
            <a:lvl9pPr marL="4114800" lvl="8" indent="-342900">
              <a:spcBef>
                <a:spcPts val="800"/>
              </a:spcBef>
              <a:spcAft>
                <a:spcPts val="800"/>
              </a:spcAft>
              <a:buSzPts val="1800"/>
              <a:buChar char="■"/>
              <a:defRPr sz="1800"/>
            </a:lvl9pPr>
          </a:lstStyle>
          <a:p>
            <a:endParaRPr/>
          </a:p>
        </p:txBody>
      </p:sp>
      <p:sp>
        <p:nvSpPr>
          <p:cNvPr id="42" name="Google Shape;42;p7"/>
          <p:cNvSpPr txBox="1">
            <a:spLocks noGrp="1"/>
          </p:cNvSpPr>
          <p:nvPr>
            <p:ph type="body" idx="2"/>
          </p:nvPr>
        </p:nvSpPr>
        <p:spPr>
          <a:xfrm>
            <a:off x="5061144" y="1026000"/>
            <a:ext cx="2467200" cy="3091500"/>
          </a:xfrm>
          <a:prstGeom prst="rect">
            <a:avLst/>
          </a:prstGeom>
        </p:spPr>
        <p:txBody>
          <a:bodyPr spcFirstLastPara="1" wrap="square" lIns="0" tIns="0" rIns="0" bIns="0" anchor="t" anchorCtr="0">
            <a:noAutofit/>
          </a:bodyPr>
          <a:lstStyle>
            <a:lvl1pPr marL="457200" lvl="0" indent="-342900">
              <a:spcBef>
                <a:spcPts val="0"/>
              </a:spcBef>
              <a:spcAft>
                <a:spcPts val="0"/>
              </a:spcAft>
              <a:buSzPts val="1800"/>
              <a:buChar char="◎"/>
              <a:defRPr sz="1800"/>
            </a:lvl1pPr>
            <a:lvl2pPr marL="914400" lvl="1" indent="-342900">
              <a:spcBef>
                <a:spcPts val="800"/>
              </a:spcBef>
              <a:spcAft>
                <a:spcPts val="0"/>
              </a:spcAft>
              <a:buSzPts val="1800"/>
              <a:buChar char="◎"/>
              <a:defRPr sz="1800"/>
            </a:lvl2pPr>
            <a:lvl3pPr marL="1371600" lvl="2" indent="-342900">
              <a:spcBef>
                <a:spcPts val="800"/>
              </a:spcBef>
              <a:spcAft>
                <a:spcPts val="0"/>
              </a:spcAft>
              <a:buSzPts val="1800"/>
              <a:buChar char="■"/>
              <a:defRPr sz="1800"/>
            </a:lvl3pPr>
            <a:lvl4pPr marL="1828800" lvl="3" indent="-342900">
              <a:spcBef>
                <a:spcPts val="800"/>
              </a:spcBef>
              <a:spcAft>
                <a:spcPts val="0"/>
              </a:spcAft>
              <a:buSzPts val="1800"/>
              <a:buChar char="●"/>
              <a:defRPr sz="1800"/>
            </a:lvl4pPr>
            <a:lvl5pPr marL="2286000" lvl="4" indent="-342900">
              <a:spcBef>
                <a:spcPts val="800"/>
              </a:spcBef>
              <a:spcAft>
                <a:spcPts val="0"/>
              </a:spcAft>
              <a:buSzPts val="1800"/>
              <a:buChar char="○"/>
              <a:defRPr sz="1800"/>
            </a:lvl5pPr>
            <a:lvl6pPr marL="2743200" lvl="5" indent="-342900">
              <a:spcBef>
                <a:spcPts val="800"/>
              </a:spcBef>
              <a:spcAft>
                <a:spcPts val="0"/>
              </a:spcAft>
              <a:buSzPts val="1800"/>
              <a:buChar char="■"/>
              <a:defRPr sz="1800"/>
            </a:lvl6pPr>
            <a:lvl7pPr marL="3200400" lvl="6" indent="-342900">
              <a:spcBef>
                <a:spcPts val="800"/>
              </a:spcBef>
              <a:spcAft>
                <a:spcPts val="0"/>
              </a:spcAft>
              <a:buSzPts val="1800"/>
              <a:buChar char="●"/>
              <a:defRPr sz="1800"/>
            </a:lvl7pPr>
            <a:lvl8pPr marL="3657600" lvl="7" indent="-342900">
              <a:spcBef>
                <a:spcPts val="800"/>
              </a:spcBef>
              <a:spcAft>
                <a:spcPts val="0"/>
              </a:spcAft>
              <a:buSzPts val="1800"/>
              <a:buChar char="○"/>
              <a:defRPr sz="1800"/>
            </a:lvl8pPr>
            <a:lvl9pPr marL="4114800" lvl="8" indent="-342900">
              <a:spcBef>
                <a:spcPts val="800"/>
              </a:spcBef>
              <a:spcAft>
                <a:spcPts val="800"/>
              </a:spcAft>
              <a:buSzPts val="1800"/>
              <a:buChar char="■"/>
              <a:defRPr sz="1800"/>
            </a:lvl9pPr>
          </a:lstStyle>
          <a:p>
            <a:endParaRPr/>
          </a:p>
        </p:txBody>
      </p:sp>
      <p:sp>
        <p:nvSpPr>
          <p:cNvPr id="43" name="Google Shape;43;p7"/>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4"/>
        <p:cNvGrpSpPr/>
        <p:nvPr/>
      </p:nvGrpSpPr>
      <p:grpSpPr>
        <a:xfrm>
          <a:off x="0" y="0"/>
          <a:ext cx="0" cy="0"/>
          <a:chOff x="0" y="0"/>
          <a:chExt cx="0" cy="0"/>
        </a:xfrm>
      </p:grpSpPr>
      <p:sp>
        <p:nvSpPr>
          <p:cNvPr id="45" name="Google Shape;45;p8"/>
          <p:cNvSpPr/>
          <p:nvPr/>
        </p:nvSpPr>
        <p:spPr>
          <a:xfrm>
            <a:off x="0" y="604500"/>
            <a:ext cx="7928100" cy="3934500"/>
          </a:xfrm>
          <a:prstGeom prst="rect">
            <a:avLst/>
          </a:prstGeom>
          <a:solidFill>
            <a:schemeClr val="lt1"/>
          </a:solidFill>
          <a:ln>
            <a:noFill/>
          </a:ln>
          <a:effectLst>
            <a:outerShdw blurRad="285750" dist="9525" dir="5400000" algn="bl" rotWithShape="0">
              <a:srgbClr val="010E1B">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 name="Google Shape;46;p8"/>
          <p:cNvCxnSpPr/>
          <p:nvPr/>
        </p:nvCxnSpPr>
        <p:spPr>
          <a:xfrm>
            <a:off x="1946716" y="1026000"/>
            <a:ext cx="0" cy="3091500"/>
          </a:xfrm>
          <a:prstGeom prst="straightConnector1">
            <a:avLst/>
          </a:prstGeom>
          <a:noFill/>
          <a:ln w="9525" cap="flat" cmpd="sng">
            <a:solidFill>
              <a:srgbClr val="D9DCE6"/>
            </a:solidFill>
            <a:prstDash val="solid"/>
            <a:round/>
            <a:headEnd type="none" w="med" len="med"/>
            <a:tailEnd type="none" w="med" len="med"/>
          </a:ln>
        </p:spPr>
      </p:cxnSp>
      <p:sp>
        <p:nvSpPr>
          <p:cNvPr id="47" name="Google Shape;47;p8"/>
          <p:cNvSpPr txBox="1">
            <a:spLocks noGrp="1"/>
          </p:cNvSpPr>
          <p:nvPr>
            <p:ph type="title"/>
          </p:nvPr>
        </p:nvSpPr>
        <p:spPr>
          <a:xfrm>
            <a:off x="291300" y="1026000"/>
            <a:ext cx="1341900" cy="3091500"/>
          </a:xfrm>
          <a:prstGeom prst="rect">
            <a:avLst/>
          </a:prstGeom>
        </p:spPr>
        <p:txBody>
          <a:bodyPr spcFirstLastPara="1" wrap="square" lIns="0" tIns="0" rIns="0"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48" name="Google Shape;48;p8"/>
          <p:cNvSpPr txBox="1">
            <a:spLocks noGrp="1"/>
          </p:cNvSpPr>
          <p:nvPr>
            <p:ph type="body" idx="1"/>
          </p:nvPr>
        </p:nvSpPr>
        <p:spPr>
          <a:xfrm>
            <a:off x="2183375" y="1026000"/>
            <a:ext cx="1663500" cy="3091500"/>
          </a:xfrm>
          <a:prstGeom prst="rect">
            <a:avLst/>
          </a:prstGeom>
        </p:spPr>
        <p:txBody>
          <a:bodyPr spcFirstLastPara="1" wrap="square" lIns="0" tIns="0" rIns="0" bIns="0" anchor="t" anchorCtr="0">
            <a:noAutofit/>
          </a:bodyPr>
          <a:lstStyle>
            <a:lvl1pPr marL="457200" lvl="0" indent="-317500" rtl="0">
              <a:spcBef>
                <a:spcPts val="0"/>
              </a:spcBef>
              <a:spcAft>
                <a:spcPts val="0"/>
              </a:spcAft>
              <a:buSzPts val="1400"/>
              <a:buChar char="◎"/>
              <a:defRPr sz="1400"/>
            </a:lvl1pPr>
            <a:lvl2pPr marL="914400" lvl="1" indent="-317500" rtl="0">
              <a:spcBef>
                <a:spcPts val="800"/>
              </a:spcBef>
              <a:spcAft>
                <a:spcPts val="0"/>
              </a:spcAft>
              <a:buSzPts val="1400"/>
              <a:buChar char="◎"/>
              <a:defRPr sz="1400"/>
            </a:lvl2pPr>
            <a:lvl3pPr marL="1371600" lvl="2" indent="-317500" rtl="0">
              <a:spcBef>
                <a:spcPts val="800"/>
              </a:spcBef>
              <a:spcAft>
                <a:spcPts val="0"/>
              </a:spcAft>
              <a:buSzPts val="1400"/>
              <a:buChar char="■"/>
              <a:defRPr sz="1400"/>
            </a:lvl3pPr>
            <a:lvl4pPr marL="1828800" lvl="3" indent="-317500" rtl="0">
              <a:spcBef>
                <a:spcPts val="800"/>
              </a:spcBef>
              <a:spcAft>
                <a:spcPts val="0"/>
              </a:spcAft>
              <a:buSzPts val="1400"/>
              <a:buChar char="●"/>
              <a:defRPr sz="1400"/>
            </a:lvl4pPr>
            <a:lvl5pPr marL="2286000" lvl="4" indent="-317500" rtl="0">
              <a:spcBef>
                <a:spcPts val="800"/>
              </a:spcBef>
              <a:spcAft>
                <a:spcPts val="0"/>
              </a:spcAft>
              <a:buSzPts val="1400"/>
              <a:buChar char="○"/>
              <a:defRPr sz="1400"/>
            </a:lvl5pPr>
            <a:lvl6pPr marL="2743200" lvl="5" indent="-317500" rtl="0">
              <a:spcBef>
                <a:spcPts val="800"/>
              </a:spcBef>
              <a:spcAft>
                <a:spcPts val="0"/>
              </a:spcAft>
              <a:buSzPts val="1400"/>
              <a:buChar char="■"/>
              <a:defRPr sz="1400"/>
            </a:lvl6pPr>
            <a:lvl7pPr marL="3200400" lvl="6" indent="-317500" rtl="0">
              <a:spcBef>
                <a:spcPts val="800"/>
              </a:spcBef>
              <a:spcAft>
                <a:spcPts val="0"/>
              </a:spcAft>
              <a:buSzPts val="1400"/>
              <a:buChar char="●"/>
              <a:defRPr sz="1400"/>
            </a:lvl7pPr>
            <a:lvl8pPr marL="3657600" lvl="7" indent="-317500" rtl="0">
              <a:spcBef>
                <a:spcPts val="800"/>
              </a:spcBef>
              <a:spcAft>
                <a:spcPts val="0"/>
              </a:spcAft>
              <a:buSzPts val="1400"/>
              <a:buChar char="○"/>
              <a:defRPr sz="1400"/>
            </a:lvl8pPr>
            <a:lvl9pPr marL="4114800" lvl="8" indent="-317500" rtl="0">
              <a:spcBef>
                <a:spcPts val="800"/>
              </a:spcBef>
              <a:spcAft>
                <a:spcPts val="800"/>
              </a:spcAft>
              <a:buSzPts val="1400"/>
              <a:buChar char="■"/>
              <a:defRPr sz="1400"/>
            </a:lvl9pPr>
          </a:lstStyle>
          <a:p>
            <a:endParaRPr/>
          </a:p>
        </p:txBody>
      </p:sp>
      <p:sp>
        <p:nvSpPr>
          <p:cNvPr id="49" name="Google Shape;49;p8"/>
          <p:cNvSpPr txBox="1">
            <a:spLocks noGrp="1"/>
          </p:cNvSpPr>
          <p:nvPr>
            <p:ph type="body" idx="2"/>
          </p:nvPr>
        </p:nvSpPr>
        <p:spPr>
          <a:xfrm>
            <a:off x="4028447" y="1026000"/>
            <a:ext cx="1663500" cy="3091500"/>
          </a:xfrm>
          <a:prstGeom prst="rect">
            <a:avLst/>
          </a:prstGeom>
        </p:spPr>
        <p:txBody>
          <a:bodyPr spcFirstLastPara="1" wrap="square" lIns="0" tIns="0" rIns="0" bIns="0" anchor="t" anchorCtr="0">
            <a:noAutofit/>
          </a:bodyPr>
          <a:lstStyle>
            <a:lvl1pPr marL="457200" lvl="0" indent="-317500" rtl="0">
              <a:spcBef>
                <a:spcPts val="0"/>
              </a:spcBef>
              <a:spcAft>
                <a:spcPts val="0"/>
              </a:spcAft>
              <a:buSzPts val="1400"/>
              <a:buChar char="◎"/>
              <a:defRPr sz="1400"/>
            </a:lvl1pPr>
            <a:lvl2pPr marL="914400" lvl="1" indent="-317500" rtl="0">
              <a:spcBef>
                <a:spcPts val="800"/>
              </a:spcBef>
              <a:spcAft>
                <a:spcPts val="0"/>
              </a:spcAft>
              <a:buSzPts val="1400"/>
              <a:buChar char="◎"/>
              <a:defRPr sz="1400"/>
            </a:lvl2pPr>
            <a:lvl3pPr marL="1371600" lvl="2" indent="-317500" rtl="0">
              <a:spcBef>
                <a:spcPts val="800"/>
              </a:spcBef>
              <a:spcAft>
                <a:spcPts val="0"/>
              </a:spcAft>
              <a:buSzPts val="1400"/>
              <a:buChar char="■"/>
              <a:defRPr sz="1400"/>
            </a:lvl3pPr>
            <a:lvl4pPr marL="1828800" lvl="3" indent="-317500" rtl="0">
              <a:spcBef>
                <a:spcPts val="800"/>
              </a:spcBef>
              <a:spcAft>
                <a:spcPts val="0"/>
              </a:spcAft>
              <a:buSzPts val="1400"/>
              <a:buChar char="●"/>
              <a:defRPr sz="1400"/>
            </a:lvl4pPr>
            <a:lvl5pPr marL="2286000" lvl="4" indent="-317500" rtl="0">
              <a:spcBef>
                <a:spcPts val="800"/>
              </a:spcBef>
              <a:spcAft>
                <a:spcPts val="0"/>
              </a:spcAft>
              <a:buSzPts val="1400"/>
              <a:buChar char="○"/>
              <a:defRPr sz="1400"/>
            </a:lvl5pPr>
            <a:lvl6pPr marL="2743200" lvl="5" indent="-317500" rtl="0">
              <a:spcBef>
                <a:spcPts val="800"/>
              </a:spcBef>
              <a:spcAft>
                <a:spcPts val="0"/>
              </a:spcAft>
              <a:buSzPts val="1400"/>
              <a:buChar char="■"/>
              <a:defRPr sz="1400"/>
            </a:lvl6pPr>
            <a:lvl7pPr marL="3200400" lvl="6" indent="-317500" rtl="0">
              <a:spcBef>
                <a:spcPts val="800"/>
              </a:spcBef>
              <a:spcAft>
                <a:spcPts val="0"/>
              </a:spcAft>
              <a:buSzPts val="1400"/>
              <a:buChar char="●"/>
              <a:defRPr sz="1400"/>
            </a:lvl7pPr>
            <a:lvl8pPr marL="3657600" lvl="7" indent="-317500" rtl="0">
              <a:spcBef>
                <a:spcPts val="800"/>
              </a:spcBef>
              <a:spcAft>
                <a:spcPts val="0"/>
              </a:spcAft>
              <a:buSzPts val="1400"/>
              <a:buChar char="○"/>
              <a:defRPr sz="1400"/>
            </a:lvl8pPr>
            <a:lvl9pPr marL="4114800" lvl="8" indent="-317500" rtl="0">
              <a:spcBef>
                <a:spcPts val="800"/>
              </a:spcBef>
              <a:spcAft>
                <a:spcPts val="800"/>
              </a:spcAft>
              <a:buSzPts val="1400"/>
              <a:buChar char="■"/>
              <a:defRPr sz="1400"/>
            </a:lvl9pPr>
          </a:lstStyle>
          <a:p>
            <a:endParaRPr/>
          </a:p>
        </p:txBody>
      </p:sp>
      <p:sp>
        <p:nvSpPr>
          <p:cNvPr id="50" name="Google Shape;50;p8"/>
          <p:cNvSpPr txBox="1">
            <a:spLocks noGrp="1"/>
          </p:cNvSpPr>
          <p:nvPr>
            <p:ph type="body" idx="3"/>
          </p:nvPr>
        </p:nvSpPr>
        <p:spPr>
          <a:xfrm>
            <a:off x="5873519" y="1026000"/>
            <a:ext cx="1663500" cy="3091500"/>
          </a:xfrm>
          <a:prstGeom prst="rect">
            <a:avLst/>
          </a:prstGeom>
        </p:spPr>
        <p:txBody>
          <a:bodyPr spcFirstLastPara="1" wrap="square" lIns="0" tIns="0" rIns="0" bIns="0" anchor="t" anchorCtr="0">
            <a:noAutofit/>
          </a:bodyPr>
          <a:lstStyle>
            <a:lvl1pPr marL="457200" lvl="0" indent="-317500" rtl="0">
              <a:spcBef>
                <a:spcPts val="0"/>
              </a:spcBef>
              <a:spcAft>
                <a:spcPts val="0"/>
              </a:spcAft>
              <a:buSzPts val="1400"/>
              <a:buChar char="◎"/>
              <a:defRPr sz="1400"/>
            </a:lvl1pPr>
            <a:lvl2pPr marL="914400" lvl="1" indent="-317500" rtl="0">
              <a:spcBef>
                <a:spcPts val="800"/>
              </a:spcBef>
              <a:spcAft>
                <a:spcPts val="0"/>
              </a:spcAft>
              <a:buSzPts val="1400"/>
              <a:buChar char="◎"/>
              <a:defRPr sz="1400"/>
            </a:lvl2pPr>
            <a:lvl3pPr marL="1371600" lvl="2" indent="-317500" rtl="0">
              <a:spcBef>
                <a:spcPts val="800"/>
              </a:spcBef>
              <a:spcAft>
                <a:spcPts val="0"/>
              </a:spcAft>
              <a:buSzPts val="1400"/>
              <a:buChar char="■"/>
              <a:defRPr sz="1400"/>
            </a:lvl3pPr>
            <a:lvl4pPr marL="1828800" lvl="3" indent="-317500" rtl="0">
              <a:spcBef>
                <a:spcPts val="800"/>
              </a:spcBef>
              <a:spcAft>
                <a:spcPts val="0"/>
              </a:spcAft>
              <a:buSzPts val="1400"/>
              <a:buChar char="●"/>
              <a:defRPr sz="1400"/>
            </a:lvl4pPr>
            <a:lvl5pPr marL="2286000" lvl="4" indent="-317500" rtl="0">
              <a:spcBef>
                <a:spcPts val="800"/>
              </a:spcBef>
              <a:spcAft>
                <a:spcPts val="0"/>
              </a:spcAft>
              <a:buSzPts val="1400"/>
              <a:buChar char="○"/>
              <a:defRPr sz="1400"/>
            </a:lvl5pPr>
            <a:lvl6pPr marL="2743200" lvl="5" indent="-317500" rtl="0">
              <a:spcBef>
                <a:spcPts val="800"/>
              </a:spcBef>
              <a:spcAft>
                <a:spcPts val="0"/>
              </a:spcAft>
              <a:buSzPts val="1400"/>
              <a:buChar char="■"/>
              <a:defRPr sz="1400"/>
            </a:lvl6pPr>
            <a:lvl7pPr marL="3200400" lvl="6" indent="-317500" rtl="0">
              <a:spcBef>
                <a:spcPts val="800"/>
              </a:spcBef>
              <a:spcAft>
                <a:spcPts val="0"/>
              </a:spcAft>
              <a:buSzPts val="1400"/>
              <a:buChar char="●"/>
              <a:defRPr sz="1400"/>
            </a:lvl7pPr>
            <a:lvl8pPr marL="3657600" lvl="7" indent="-317500" rtl="0">
              <a:spcBef>
                <a:spcPts val="800"/>
              </a:spcBef>
              <a:spcAft>
                <a:spcPts val="0"/>
              </a:spcAft>
              <a:buSzPts val="1400"/>
              <a:buChar char="○"/>
              <a:defRPr sz="1400"/>
            </a:lvl8pPr>
            <a:lvl9pPr marL="4114800" lvl="8" indent="-317500" rtl="0">
              <a:spcBef>
                <a:spcPts val="800"/>
              </a:spcBef>
              <a:spcAft>
                <a:spcPts val="800"/>
              </a:spcAft>
              <a:buSzPts val="1400"/>
              <a:buChar char="■"/>
              <a:defRPr sz="1400"/>
            </a:lvl9pPr>
          </a:lstStyle>
          <a:p>
            <a:endParaRPr/>
          </a:p>
        </p:txBody>
      </p:sp>
      <p:sp>
        <p:nvSpPr>
          <p:cNvPr id="51" name="Google Shape;51;p8"/>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9"/>
          <p:cNvSpPr/>
          <p:nvPr/>
        </p:nvSpPr>
        <p:spPr>
          <a:xfrm>
            <a:off x="0" y="604500"/>
            <a:ext cx="7928100" cy="3934500"/>
          </a:xfrm>
          <a:prstGeom prst="rect">
            <a:avLst/>
          </a:prstGeom>
          <a:solidFill>
            <a:schemeClr val="lt1"/>
          </a:solidFill>
          <a:ln>
            <a:noFill/>
          </a:ln>
          <a:effectLst>
            <a:outerShdw blurRad="285750" dist="9525" dir="5400000" algn="bl" rotWithShape="0">
              <a:srgbClr val="010E1B">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 name="Google Shape;54;p9"/>
          <p:cNvCxnSpPr/>
          <p:nvPr/>
        </p:nvCxnSpPr>
        <p:spPr>
          <a:xfrm>
            <a:off x="1946716" y="1026000"/>
            <a:ext cx="0" cy="3091500"/>
          </a:xfrm>
          <a:prstGeom prst="straightConnector1">
            <a:avLst/>
          </a:prstGeom>
          <a:noFill/>
          <a:ln w="9525" cap="flat" cmpd="sng">
            <a:solidFill>
              <a:srgbClr val="D9DCE6"/>
            </a:solidFill>
            <a:prstDash val="solid"/>
            <a:round/>
            <a:headEnd type="none" w="med" len="med"/>
            <a:tailEnd type="none" w="med" len="med"/>
          </a:ln>
        </p:spPr>
      </p:cxnSp>
      <p:sp>
        <p:nvSpPr>
          <p:cNvPr id="55" name="Google Shape;55;p9"/>
          <p:cNvSpPr txBox="1">
            <a:spLocks noGrp="1"/>
          </p:cNvSpPr>
          <p:nvPr>
            <p:ph type="title"/>
          </p:nvPr>
        </p:nvSpPr>
        <p:spPr>
          <a:xfrm>
            <a:off x="291300" y="1026000"/>
            <a:ext cx="1341900" cy="3091500"/>
          </a:xfrm>
          <a:prstGeom prst="rect">
            <a:avLst/>
          </a:prstGeom>
        </p:spPr>
        <p:txBody>
          <a:bodyPr spcFirstLastPara="1" wrap="square" lIns="0" tIns="0" rIns="0" bIns="0" anchor="t"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56" name="Google Shape;56;p9"/>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
        <p:cNvGrpSpPr/>
        <p:nvPr/>
      </p:nvGrpSpPr>
      <p:grpSpPr>
        <a:xfrm>
          <a:off x="0" y="0"/>
          <a:ext cx="0" cy="0"/>
          <a:chOff x="0" y="0"/>
          <a:chExt cx="0" cy="0"/>
        </a:xfrm>
      </p:grpSpPr>
      <p:sp>
        <p:nvSpPr>
          <p:cNvPr id="58" name="Google Shape;58;p10"/>
          <p:cNvSpPr/>
          <p:nvPr/>
        </p:nvSpPr>
        <p:spPr>
          <a:xfrm>
            <a:off x="0" y="604500"/>
            <a:ext cx="7928100" cy="3934500"/>
          </a:xfrm>
          <a:prstGeom prst="rect">
            <a:avLst/>
          </a:prstGeom>
          <a:solidFill>
            <a:schemeClr val="lt1"/>
          </a:solidFill>
          <a:ln>
            <a:noFill/>
          </a:ln>
          <a:effectLst>
            <a:outerShdw blurRad="285750" dist="9525" dir="5400000" algn="bl" rotWithShape="0">
              <a:srgbClr val="010E1B">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 name="Google Shape;59;p10"/>
          <p:cNvCxnSpPr/>
          <p:nvPr/>
        </p:nvCxnSpPr>
        <p:spPr>
          <a:xfrm>
            <a:off x="1946716" y="1026000"/>
            <a:ext cx="0" cy="3091500"/>
          </a:xfrm>
          <a:prstGeom prst="straightConnector1">
            <a:avLst/>
          </a:prstGeom>
          <a:noFill/>
          <a:ln w="9525" cap="flat" cmpd="sng">
            <a:solidFill>
              <a:srgbClr val="D9DCE6"/>
            </a:solidFill>
            <a:prstDash val="solid"/>
            <a:round/>
            <a:headEnd type="none" w="med" len="med"/>
            <a:tailEnd type="none" w="med" len="med"/>
          </a:ln>
        </p:spPr>
      </p:cxnSp>
      <p:sp>
        <p:nvSpPr>
          <p:cNvPr id="60" name="Google Shape;60;p10"/>
          <p:cNvSpPr txBox="1">
            <a:spLocks noGrp="1"/>
          </p:cNvSpPr>
          <p:nvPr>
            <p:ph type="body" idx="1"/>
          </p:nvPr>
        </p:nvSpPr>
        <p:spPr>
          <a:xfrm>
            <a:off x="457200" y="1025950"/>
            <a:ext cx="1237200" cy="3091500"/>
          </a:xfrm>
          <a:prstGeom prst="rect">
            <a:avLst/>
          </a:prstGeom>
        </p:spPr>
        <p:txBody>
          <a:bodyPr spcFirstLastPara="1" wrap="square" lIns="0" tIns="0" rIns="0" bIns="0" anchor="ctr" anchorCtr="0">
            <a:noAutofit/>
          </a:bodyPr>
          <a:lstStyle>
            <a:lvl1pPr marL="457200" lvl="0" indent="-228600" algn="r">
              <a:spcBef>
                <a:spcPts val="360"/>
              </a:spcBef>
              <a:spcAft>
                <a:spcPts val="800"/>
              </a:spcAft>
              <a:buSzPts val="1400"/>
              <a:buNone/>
              <a:defRPr sz="1400"/>
            </a:lvl1pPr>
          </a:lstStyle>
          <a:p>
            <a:endParaRPr/>
          </a:p>
        </p:txBody>
      </p:sp>
      <p:sp>
        <p:nvSpPr>
          <p:cNvPr id="61" name="Google Shape;61;p10"/>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1D3E7C"/>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12">
            <a:alphaModFix/>
          </a:blip>
          <a:stretch>
            <a:fillRect/>
          </a:stretch>
        </p:blipFill>
        <p:spPr>
          <a:xfrm>
            <a:off x="0" y="11300"/>
            <a:ext cx="9144000" cy="5143500"/>
          </a:xfrm>
          <a:prstGeom prst="rect">
            <a:avLst/>
          </a:prstGeom>
          <a:noFill/>
          <a:ln>
            <a:noFill/>
          </a:ln>
        </p:spPr>
      </p:pic>
      <p:sp>
        <p:nvSpPr>
          <p:cNvPr id="7" name="Google Shape;7;p1"/>
          <p:cNvSpPr txBox="1">
            <a:spLocks noGrp="1"/>
          </p:cNvSpPr>
          <p:nvPr>
            <p:ph type="title"/>
          </p:nvPr>
        </p:nvSpPr>
        <p:spPr>
          <a:xfrm>
            <a:off x="291300" y="1026000"/>
            <a:ext cx="1341900" cy="3091500"/>
          </a:xfrm>
          <a:prstGeom prst="rect">
            <a:avLst/>
          </a:prstGeom>
          <a:noFill/>
          <a:ln>
            <a:noFill/>
          </a:ln>
        </p:spPr>
        <p:txBody>
          <a:bodyPr spcFirstLastPara="1" wrap="square" lIns="0" tIns="0" rIns="0" bIns="0" anchor="t" anchorCtr="0">
            <a:noAutofit/>
          </a:bodyPr>
          <a:lstStyle>
            <a:lvl1pPr lvl="0" algn="r">
              <a:spcBef>
                <a:spcPts val="0"/>
              </a:spcBef>
              <a:spcAft>
                <a:spcPts val="0"/>
              </a:spcAft>
              <a:buClr>
                <a:srgbClr val="1D3E7C"/>
              </a:buClr>
              <a:buSzPts val="1600"/>
              <a:buFont typeface="IBM Plex Sans Condensed"/>
              <a:buNone/>
              <a:defRPr sz="1600" b="1">
                <a:solidFill>
                  <a:srgbClr val="1D3E7C"/>
                </a:solidFill>
                <a:latin typeface="IBM Plex Sans Condensed"/>
                <a:ea typeface="IBM Plex Sans Condensed"/>
                <a:cs typeface="IBM Plex Sans Condensed"/>
                <a:sym typeface="IBM Plex Sans Condensed"/>
              </a:defRPr>
            </a:lvl1pPr>
            <a:lvl2pPr lvl="1" algn="r">
              <a:spcBef>
                <a:spcPts val="0"/>
              </a:spcBef>
              <a:spcAft>
                <a:spcPts val="0"/>
              </a:spcAft>
              <a:buClr>
                <a:srgbClr val="1D3E7C"/>
              </a:buClr>
              <a:buSzPts val="1600"/>
              <a:buFont typeface="IBM Plex Sans Condensed"/>
              <a:buNone/>
              <a:defRPr sz="1600" b="1">
                <a:solidFill>
                  <a:srgbClr val="1D3E7C"/>
                </a:solidFill>
                <a:latin typeface="IBM Plex Sans Condensed"/>
                <a:ea typeface="IBM Plex Sans Condensed"/>
                <a:cs typeface="IBM Plex Sans Condensed"/>
                <a:sym typeface="IBM Plex Sans Condensed"/>
              </a:defRPr>
            </a:lvl2pPr>
            <a:lvl3pPr lvl="2" algn="r">
              <a:spcBef>
                <a:spcPts val="0"/>
              </a:spcBef>
              <a:spcAft>
                <a:spcPts val="0"/>
              </a:spcAft>
              <a:buClr>
                <a:srgbClr val="1D3E7C"/>
              </a:buClr>
              <a:buSzPts val="1600"/>
              <a:buFont typeface="IBM Plex Sans Condensed"/>
              <a:buNone/>
              <a:defRPr sz="1600" b="1">
                <a:solidFill>
                  <a:srgbClr val="1D3E7C"/>
                </a:solidFill>
                <a:latin typeface="IBM Plex Sans Condensed"/>
                <a:ea typeface="IBM Plex Sans Condensed"/>
                <a:cs typeface="IBM Plex Sans Condensed"/>
                <a:sym typeface="IBM Plex Sans Condensed"/>
              </a:defRPr>
            </a:lvl3pPr>
            <a:lvl4pPr lvl="3" algn="r">
              <a:spcBef>
                <a:spcPts val="0"/>
              </a:spcBef>
              <a:spcAft>
                <a:spcPts val="0"/>
              </a:spcAft>
              <a:buClr>
                <a:srgbClr val="1D3E7C"/>
              </a:buClr>
              <a:buSzPts val="1600"/>
              <a:buFont typeface="IBM Plex Sans Condensed"/>
              <a:buNone/>
              <a:defRPr sz="1600" b="1">
                <a:solidFill>
                  <a:srgbClr val="1D3E7C"/>
                </a:solidFill>
                <a:latin typeface="IBM Plex Sans Condensed"/>
                <a:ea typeface="IBM Plex Sans Condensed"/>
                <a:cs typeface="IBM Plex Sans Condensed"/>
                <a:sym typeface="IBM Plex Sans Condensed"/>
              </a:defRPr>
            </a:lvl4pPr>
            <a:lvl5pPr lvl="4" algn="r">
              <a:spcBef>
                <a:spcPts val="0"/>
              </a:spcBef>
              <a:spcAft>
                <a:spcPts val="0"/>
              </a:spcAft>
              <a:buClr>
                <a:srgbClr val="1D3E7C"/>
              </a:buClr>
              <a:buSzPts val="1600"/>
              <a:buFont typeface="IBM Plex Sans Condensed"/>
              <a:buNone/>
              <a:defRPr sz="1600" b="1">
                <a:solidFill>
                  <a:srgbClr val="1D3E7C"/>
                </a:solidFill>
                <a:latin typeface="IBM Plex Sans Condensed"/>
                <a:ea typeface="IBM Plex Sans Condensed"/>
                <a:cs typeface="IBM Plex Sans Condensed"/>
                <a:sym typeface="IBM Plex Sans Condensed"/>
              </a:defRPr>
            </a:lvl5pPr>
            <a:lvl6pPr lvl="5" algn="r">
              <a:spcBef>
                <a:spcPts val="0"/>
              </a:spcBef>
              <a:spcAft>
                <a:spcPts val="0"/>
              </a:spcAft>
              <a:buClr>
                <a:srgbClr val="1D3E7C"/>
              </a:buClr>
              <a:buSzPts val="1600"/>
              <a:buFont typeface="IBM Plex Sans Condensed"/>
              <a:buNone/>
              <a:defRPr sz="1600" b="1">
                <a:solidFill>
                  <a:srgbClr val="1D3E7C"/>
                </a:solidFill>
                <a:latin typeface="IBM Plex Sans Condensed"/>
                <a:ea typeface="IBM Plex Sans Condensed"/>
                <a:cs typeface="IBM Plex Sans Condensed"/>
                <a:sym typeface="IBM Plex Sans Condensed"/>
              </a:defRPr>
            </a:lvl6pPr>
            <a:lvl7pPr lvl="6" algn="r">
              <a:spcBef>
                <a:spcPts val="0"/>
              </a:spcBef>
              <a:spcAft>
                <a:spcPts val="0"/>
              </a:spcAft>
              <a:buClr>
                <a:srgbClr val="1D3E7C"/>
              </a:buClr>
              <a:buSzPts val="1600"/>
              <a:buFont typeface="IBM Plex Sans Condensed"/>
              <a:buNone/>
              <a:defRPr sz="1600" b="1">
                <a:solidFill>
                  <a:srgbClr val="1D3E7C"/>
                </a:solidFill>
                <a:latin typeface="IBM Plex Sans Condensed"/>
                <a:ea typeface="IBM Plex Sans Condensed"/>
                <a:cs typeface="IBM Plex Sans Condensed"/>
                <a:sym typeface="IBM Plex Sans Condensed"/>
              </a:defRPr>
            </a:lvl7pPr>
            <a:lvl8pPr lvl="7" algn="r">
              <a:spcBef>
                <a:spcPts val="0"/>
              </a:spcBef>
              <a:spcAft>
                <a:spcPts val="0"/>
              </a:spcAft>
              <a:buClr>
                <a:srgbClr val="1D3E7C"/>
              </a:buClr>
              <a:buSzPts val="1600"/>
              <a:buFont typeface="IBM Plex Sans Condensed"/>
              <a:buNone/>
              <a:defRPr sz="1600" b="1">
                <a:solidFill>
                  <a:srgbClr val="1D3E7C"/>
                </a:solidFill>
                <a:latin typeface="IBM Plex Sans Condensed"/>
                <a:ea typeface="IBM Plex Sans Condensed"/>
                <a:cs typeface="IBM Plex Sans Condensed"/>
                <a:sym typeface="IBM Plex Sans Condensed"/>
              </a:defRPr>
            </a:lvl8pPr>
            <a:lvl9pPr lvl="8" algn="r">
              <a:spcBef>
                <a:spcPts val="0"/>
              </a:spcBef>
              <a:spcAft>
                <a:spcPts val="0"/>
              </a:spcAft>
              <a:buClr>
                <a:srgbClr val="1D3E7C"/>
              </a:buClr>
              <a:buSzPts val="1600"/>
              <a:buFont typeface="IBM Plex Sans Condensed"/>
              <a:buNone/>
              <a:defRPr sz="1600" b="1">
                <a:solidFill>
                  <a:srgbClr val="1D3E7C"/>
                </a:solidFill>
                <a:latin typeface="IBM Plex Sans Condensed"/>
                <a:ea typeface="IBM Plex Sans Condensed"/>
                <a:cs typeface="IBM Plex Sans Condensed"/>
                <a:sym typeface="IBM Plex Sans Condensed"/>
              </a:defRPr>
            </a:lvl9pPr>
          </a:lstStyle>
          <a:p>
            <a:endParaRPr/>
          </a:p>
        </p:txBody>
      </p:sp>
      <p:sp>
        <p:nvSpPr>
          <p:cNvPr id="8" name="Google Shape;8;p1"/>
          <p:cNvSpPr txBox="1">
            <a:spLocks noGrp="1"/>
          </p:cNvSpPr>
          <p:nvPr>
            <p:ph type="body" idx="1"/>
          </p:nvPr>
        </p:nvSpPr>
        <p:spPr>
          <a:xfrm>
            <a:off x="2191200" y="1026000"/>
            <a:ext cx="5345700" cy="3091500"/>
          </a:xfrm>
          <a:prstGeom prst="rect">
            <a:avLst/>
          </a:prstGeom>
          <a:noFill/>
          <a:ln>
            <a:noFill/>
          </a:ln>
        </p:spPr>
        <p:txBody>
          <a:bodyPr spcFirstLastPara="1" wrap="square" lIns="0" tIns="0" rIns="0" bIns="0" anchor="t" anchorCtr="0">
            <a:noAutofit/>
          </a:bodyPr>
          <a:lstStyle>
            <a:lvl1pPr marL="457200" lvl="0" indent="-317500">
              <a:lnSpc>
                <a:spcPct val="114000"/>
              </a:lnSpc>
              <a:spcBef>
                <a:spcPts val="0"/>
              </a:spcBef>
              <a:spcAft>
                <a:spcPts val="0"/>
              </a:spcAft>
              <a:buClr>
                <a:srgbClr val="D9DCE6"/>
              </a:buClr>
              <a:buSzPts val="1400"/>
              <a:buFont typeface="Frank Ruhl Libre Light"/>
              <a:buChar char="◎"/>
              <a:defRPr sz="2000">
                <a:solidFill>
                  <a:srgbClr val="6B6E81"/>
                </a:solidFill>
                <a:latin typeface="Frank Ruhl Libre Light"/>
                <a:ea typeface="Frank Ruhl Libre Light"/>
                <a:cs typeface="Frank Ruhl Libre Light"/>
                <a:sym typeface="Frank Ruhl Libre Light"/>
              </a:defRPr>
            </a:lvl1pPr>
            <a:lvl2pPr marL="914400" lvl="1" indent="-317500">
              <a:lnSpc>
                <a:spcPct val="114000"/>
              </a:lnSpc>
              <a:spcBef>
                <a:spcPts val="800"/>
              </a:spcBef>
              <a:spcAft>
                <a:spcPts val="0"/>
              </a:spcAft>
              <a:buClr>
                <a:srgbClr val="D9DCE6"/>
              </a:buClr>
              <a:buSzPts val="1400"/>
              <a:buFont typeface="Frank Ruhl Libre Light"/>
              <a:buChar char="◎"/>
              <a:defRPr sz="2000">
                <a:solidFill>
                  <a:srgbClr val="6B6E81"/>
                </a:solidFill>
                <a:latin typeface="Frank Ruhl Libre Light"/>
                <a:ea typeface="Frank Ruhl Libre Light"/>
                <a:cs typeface="Frank Ruhl Libre Light"/>
                <a:sym typeface="Frank Ruhl Libre Light"/>
              </a:defRPr>
            </a:lvl2pPr>
            <a:lvl3pPr marL="1371600" lvl="2" indent="-355600">
              <a:lnSpc>
                <a:spcPct val="114000"/>
              </a:lnSpc>
              <a:spcBef>
                <a:spcPts val="800"/>
              </a:spcBef>
              <a:spcAft>
                <a:spcPts val="0"/>
              </a:spcAft>
              <a:buClr>
                <a:srgbClr val="D9DCE6"/>
              </a:buClr>
              <a:buSzPts val="2000"/>
              <a:buFont typeface="Frank Ruhl Libre Light"/>
              <a:buChar char="■"/>
              <a:defRPr sz="2000">
                <a:solidFill>
                  <a:srgbClr val="6B6E81"/>
                </a:solidFill>
                <a:latin typeface="Frank Ruhl Libre Light"/>
                <a:ea typeface="Frank Ruhl Libre Light"/>
                <a:cs typeface="Frank Ruhl Libre Light"/>
                <a:sym typeface="Frank Ruhl Libre Light"/>
              </a:defRPr>
            </a:lvl3pPr>
            <a:lvl4pPr marL="1828800" lvl="3" indent="-355600">
              <a:lnSpc>
                <a:spcPct val="114000"/>
              </a:lnSpc>
              <a:spcBef>
                <a:spcPts val="800"/>
              </a:spcBef>
              <a:spcAft>
                <a:spcPts val="0"/>
              </a:spcAft>
              <a:buClr>
                <a:srgbClr val="D9DCE6"/>
              </a:buClr>
              <a:buSzPts val="2000"/>
              <a:buFont typeface="Frank Ruhl Libre Light"/>
              <a:buChar char="●"/>
              <a:defRPr sz="2000">
                <a:solidFill>
                  <a:srgbClr val="6B6E81"/>
                </a:solidFill>
                <a:latin typeface="Frank Ruhl Libre Light"/>
                <a:ea typeface="Frank Ruhl Libre Light"/>
                <a:cs typeface="Frank Ruhl Libre Light"/>
                <a:sym typeface="Frank Ruhl Libre Light"/>
              </a:defRPr>
            </a:lvl4pPr>
            <a:lvl5pPr marL="2286000" lvl="4" indent="-355600">
              <a:lnSpc>
                <a:spcPct val="114000"/>
              </a:lnSpc>
              <a:spcBef>
                <a:spcPts val="800"/>
              </a:spcBef>
              <a:spcAft>
                <a:spcPts val="0"/>
              </a:spcAft>
              <a:buClr>
                <a:srgbClr val="D9DCE6"/>
              </a:buClr>
              <a:buSzPts val="2000"/>
              <a:buFont typeface="Frank Ruhl Libre Light"/>
              <a:buChar char="○"/>
              <a:defRPr sz="2000">
                <a:solidFill>
                  <a:srgbClr val="6B6E81"/>
                </a:solidFill>
                <a:latin typeface="Frank Ruhl Libre Light"/>
                <a:ea typeface="Frank Ruhl Libre Light"/>
                <a:cs typeface="Frank Ruhl Libre Light"/>
                <a:sym typeface="Frank Ruhl Libre Light"/>
              </a:defRPr>
            </a:lvl5pPr>
            <a:lvl6pPr marL="2743200" lvl="5" indent="-355600">
              <a:lnSpc>
                <a:spcPct val="114000"/>
              </a:lnSpc>
              <a:spcBef>
                <a:spcPts val="800"/>
              </a:spcBef>
              <a:spcAft>
                <a:spcPts val="0"/>
              </a:spcAft>
              <a:buClr>
                <a:srgbClr val="D9DCE6"/>
              </a:buClr>
              <a:buSzPts val="2000"/>
              <a:buFont typeface="Frank Ruhl Libre Light"/>
              <a:buChar char="■"/>
              <a:defRPr sz="2000">
                <a:solidFill>
                  <a:srgbClr val="6B6E81"/>
                </a:solidFill>
                <a:latin typeface="Frank Ruhl Libre Light"/>
                <a:ea typeface="Frank Ruhl Libre Light"/>
                <a:cs typeface="Frank Ruhl Libre Light"/>
                <a:sym typeface="Frank Ruhl Libre Light"/>
              </a:defRPr>
            </a:lvl6pPr>
            <a:lvl7pPr marL="3200400" lvl="6" indent="-355600">
              <a:lnSpc>
                <a:spcPct val="114000"/>
              </a:lnSpc>
              <a:spcBef>
                <a:spcPts val="800"/>
              </a:spcBef>
              <a:spcAft>
                <a:spcPts val="0"/>
              </a:spcAft>
              <a:buClr>
                <a:srgbClr val="D9DCE6"/>
              </a:buClr>
              <a:buSzPts val="2000"/>
              <a:buFont typeface="Frank Ruhl Libre Light"/>
              <a:buChar char="●"/>
              <a:defRPr sz="2000">
                <a:solidFill>
                  <a:srgbClr val="6B6E81"/>
                </a:solidFill>
                <a:latin typeface="Frank Ruhl Libre Light"/>
                <a:ea typeface="Frank Ruhl Libre Light"/>
                <a:cs typeface="Frank Ruhl Libre Light"/>
                <a:sym typeface="Frank Ruhl Libre Light"/>
              </a:defRPr>
            </a:lvl7pPr>
            <a:lvl8pPr marL="3657600" lvl="7" indent="-355600">
              <a:lnSpc>
                <a:spcPct val="114000"/>
              </a:lnSpc>
              <a:spcBef>
                <a:spcPts val="800"/>
              </a:spcBef>
              <a:spcAft>
                <a:spcPts val="0"/>
              </a:spcAft>
              <a:buClr>
                <a:srgbClr val="D9DCE6"/>
              </a:buClr>
              <a:buSzPts val="2000"/>
              <a:buFont typeface="Frank Ruhl Libre Light"/>
              <a:buChar char="○"/>
              <a:defRPr sz="2000">
                <a:solidFill>
                  <a:srgbClr val="6B6E81"/>
                </a:solidFill>
                <a:latin typeface="Frank Ruhl Libre Light"/>
                <a:ea typeface="Frank Ruhl Libre Light"/>
                <a:cs typeface="Frank Ruhl Libre Light"/>
                <a:sym typeface="Frank Ruhl Libre Light"/>
              </a:defRPr>
            </a:lvl8pPr>
            <a:lvl9pPr marL="4114800" lvl="8" indent="-355600">
              <a:lnSpc>
                <a:spcPct val="114000"/>
              </a:lnSpc>
              <a:spcBef>
                <a:spcPts val="800"/>
              </a:spcBef>
              <a:spcAft>
                <a:spcPts val="800"/>
              </a:spcAft>
              <a:buClr>
                <a:srgbClr val="D9DCE6"/>
              </a:buClr>
              <a:buSzPts val="2000"/>
              <a:buFont typeface="Frank Ruhl Libre Light"/>
              <a:buChar char="■"/>
              <a:defRPr sz="2000">
                <a:solidFill>
                  <a:srgbClr val="6B6E81"/>
                </a:solidFill>
                <a:latin typeface="Frank Ruhl Libre Light"/>
                <a:ea typeface="Frank Ruhl Libre Light"/>
                <a:cs typeface="Frank Ruhl Libre Light"/>
                <a:sym typeface="Frank Ruhl Libre Light"/>
              </a:defRPr>
            </a:lvl9pPr>
          </a:lstStyle>
          <a:p>
            <a:endParaRPr/>
          </a:p>
        </p:txBody>
      </p:sp>
      <p:sp>
        <p:nvSpPr>
          <p:cNvPr id="9" name="Google Shape;9;p1"/>
          <p:cNvSpPr txBox="1">
            <a:spLocks noGrp="1"/>
          </p:cNvSpPr>
          <p:nvPr>
            <p:ph type="sldNum" idx="12"/>
          </p:nvPr>
        </p:nvSpPr>
        <p:spPr>
          <a:xfrm>
            <a:off x="8453425" y="-60"/>
            <a:ext cx="548700" cy="5143500"/>
          </a:xfrm>
          <a:prstGeom prst="rect">
            <a:avLst/>
          </a:prstGeom>
          <a:noFill/>
          <a:ln>
            <a:noFill/>
          </a:ln>
        </p:spPr>
        <p:txBody>
          <a:bodyPr spcFirstLastPara="1" wrap="square" lIns="0" tIns="0" rIns="0" bIns="0" anchor="ctr" anchorCtr="0">
            <a:noAutofit/>
          </a:bodyPr>
          <a:lstStyle>
            <a:lvl1pPr lvl="0" algn="r">
              <a:buNone/>
              <a:defRPr sz="1100">
                <a:solidFill>
                  <a:schemeClr val="lt1"/>
                </a:solidFill>
                <a:latin typeface="IBM Plex Sans Condensed"/>
                <a:ea typeface="IBM Plex Sans Condensed"/>
                <a:cs typeface="IBM Plex Sans Condensed"/>
                <a:sym typeface="IBM Plex Sans Condensed"/>
              </a:defRPr>
            </a:lvl1pPr>
            <a:lvl2pPr lvl="1" algn="r">
              <a:buNone/>
              <a:defRPr sz="1100">
                <a:solidFill>
                  <a:schemeClr val="lt1"/>
                </a:solidFill>
                <a:latin typeface="IBM Plex Sans Condensed"/>
                <a:ea typeface="IBM Plex Sans Condensed"/>
                <a:cs typeface="IBM Plex Sans Condensed"/>
                <a:sym typeface="IBM Plex Sans Condensed"/>
              </a:defRPr>
            </a:lvl2pPr>
            <a:lvl3pPr lvl="2" algn="r">
              <a:buNone/>
              <a:defRPr sz="1100">
                <a:solidFill>
                  <a:schemeClr val="lt1"/>
                </a:solidFill>
                <a:latin typeface="IBM Plex Sans Condensed"/>
                <a:ea typeface="IBM Plex Sans Condensed"/>
                <a:cs typeface="IBM Plex Sans Condensed"/>
                <a:sym typeface="IBM Plex Sans Condensed"/>
              </a:defRPr>
            </a:lvl3pPr>
            <a:lvl4pPr lvl="3" algn="r">
              <a:buNone/>
              <a:defRPr sz="1100">
                <a:solidFill>
                  <a:schemeClr val="lt1"/>
                </a:solidFill>
                <a:latin typeface="IBM Plex Sans Condensed"/>
                <a:ea typeface="IBM Plex Sans Condensed"/>
                <a:cs typeface="IBM Plex Sans Condensed"/>
                <a:sym typeface="IBM Plex Sans Condensed"/>
              </a:defRPr>
            </a:lvl4pPr>
            <a:lvl5pPr lvl="4" algn="r">
              <a:buNone/>
              <a:defRPr sz="1100">
                <a:solidFill>
                  <a:schemeClr val="lt1"/>
                </a:solidFill>
                <a:latin typeface="IBM Plex Sans Condensed"/>
                <a:ea typeface="IBM Plex Sans Condensed"/>
                <a:cs typeface="IBM Plex Sans Condensed"/>
                <a:sym typeface="IBM Plex Sans Condensed"/>
              </a:defRPr>
            </a:lvl5pPr>
            <a:lvl6pPr lvl="5" algn="r">
              <a:buNone/>
              <a:defRPr sz="1100">
                <a:solidFill>
                  <a:schemeClr val="lt1"/>
                </a:solidFill>
                <a:latin typeface="IBM Plex Sans Condensed"/>
                <a:ea typeface="IBM Plex Sans Condensed"/>
                <a:cs typeface="IBM Plex Sans Condensed"/>
                <a:sym typeface="IBM Plex Sans Condensed"/>
              </a:defRPr>
            </a:lvl6pPr>
            <a:lvl7pPr lvl="6" algn="r">
              <a:buNone/>
              <a:defRPr sz="1100">
                <a:solidFill>
                  <a:schemeClr val="lt1"/>
                </a:solidFill>
                <a:latin typeface="IBM Plex Sans Condensed"/>
                <a:ea typeface="IBM Plex Sans Condensed"/>
                <a:cs typeface="IBM Plex Sans Condensed"/>
                <a:sym typeface="IBM Plex Sans Condensed"/>
              </a:defRPr>
            </a:lvl7pPr>
            <a:lvl8pPr lvl="7" algn="r">
              <a:buNone/>
              <a:defRPr sz="1100">
                <a:solidFill>
                  <a:schemeClr val="lt1"/>
                </a:solidFill>
                <a:latin typeface="IBM Plex Sans Condensed"/>
                <a:ea typeface="IBM Plex Sans Condensed"/>
                <a:cs typeface="IBM Plex Sans Condensed"/>
                <a:sym typeface="IBM Plex Sans Condensed"/>
              </a:defRPr>
            </a:lvl8pPr>
            <a:lvl9pPr lvl="8" algn="r">
              <a:buNone/>
              <a:defRPr sz="1100">
                <a:solidFill>
                  <a:schemeClr val="lt1"/>
                </a:solidFill>
                <a:latin typeface="IBM Plex Sans Condensed"/>
                <a:ea typeface="IBM Plex Sans Condensed"/>
                <a:cs typeface="IBM Plex Sans Condensed"/>
                <a:sym typeface="IBM Plex Sans Condense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2"/>
          <p:cNvSpPr txBox="1">
            <a:spLocks noGrp="1"/>
          </p:cNvSpPr>
          <p:nvPr>
            <p:ph type="ctrTitle"/>
          </p:nvPr>
        </p:nvSpPr>
        <p:spPr>
          <a:xfrm>
            <a:off x="1998100" y="604500"/>
            <a:ext cx="4081500" cy="3934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000" dirty="0"/>
              <a:t>Data Science and Analytics</a:t>
            </a:r>
            <a:endParaRPr sz="2000" dirty="0"/>
          </a:p>
          <a:p>
            <a:pPr marL="0" lvl="0" indent="0" algn="l" rtl="0">
              <a:spcBef>
                <a:spcPts val="0"/>
              </a:spcBef>
              <a:spcAft>
                <a:spcPts val="0"/>
              </a:spcAft>
              <a:buNone/>
            </a:pPr>
            <a:r>
              <a:rPr lang="en" dirty="0"/>
              <a:t>House Price Prediction</a:t>
            </a:r>
            <a:endParaRPr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 sz="1400" dirty="0"/>
              <a:t>05/12/2019</a:t>
            </a:r>
            <a:endParaRPr sz="1400" dirty="0"/>
          </a:p>
          <a:p>
            <a:pPr marL="0" lvl="0" indent="0" algn="l" rtl="0">
              <a:spcBef>
                <a:spcPts val="0"/>
              </a:spcBef>
              <a:spcAft>
                <a:spcPts val="0"/>
              </a:spcAft>
              <a:buNone/>
            </a:pPr>
            <a:r>
              <a:rPr lang="en-US" sz="1400" i="1" dirty="0"/>
              <a:t>GROUP C</a:t>
            </a:r>
            <a:br>
              <a:rPr lang="en" sz="1400" dirty="0"/>
            </a:br>
            <a:r>
              <a:rPr lang="en" sz="1400" dirty="0"/>
              <a:t>Jane(Yu-Chen) Su, Leon Tan, Yuxiang Zhao, </a:t>
            </a:r>
            <a:endParaRPr sz="1400" dirty="0"/>
          </a:p>
          <a:p>
            <a:pPr marL="0" lvl="0" indent="0" algn="l" rtl="0">
              <a:spcBef>
                <a:spcPts val="0"/>
              </a:spcBef>
              <a:spcAft>
                <a:spcPts val="0"/>
              </a:spcAft>
              <a:buNone/>
            </a:pPr>
            <a:r>
              <a:rPr lang="en" sz="1400" dirty="0"/>
              <a:t>Kushagra Patel, Anisha Vimalan, Yangyang Yan</a:t>
            </a:r>
            <a:endParaRPr sz="1400" dirty="0"/>
          </a:p>
          <a:p>
            <a:pPr marL="0" lvl="0" indent="0" algn="l" rtl="0">
              <a:spcBef>
                <a:spcPts val="0"/>
              </a:spcBef>
              <a:spcAft>
                <a:spcPts val="0"/>
              </a:spcAft>
              <a:buNone/>
            </a:pPr>
            <a:endParaRPr sz="1400" dirty="0"/>
          </a:p>
        </p:txBody>
      </p:sp>
      <p:pic>
        <p:nvPicPr>
          <p:cNvPr id="3" name="圖片 2">
            <a:extLst>
              <a:ext uri="{FF2B5EF4-FFF2-40B4-BE49-F238E27FC236}">
                <a16:creationId xmlns:a16="http://schemas.microsoft.com/office/drawing/2014/main" id="{81896136-079F-424A-ADD4-7BD6C2D45A96}"/>
              </a:ext>
            </a:extLst>
          </p:cNvPr>
          <p:cNvPicPr>
            <a:picLocks noChangeAspect="1"/>
          </p:cNvPicPr>
          <p:nvPr/>
        </p:nvPicPr>
        <p:blipFill>
          <a:blip r:embed="rId3"/>
          <a:stretch>
            <a:fillRect/>
          </a:stretch>
        </p:blipFill>
        <p:spPr>
          <a:xfrm>
            <a:off x="200025" y="1864520"/>
            <a:ext cx="1121568" cy="112156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1"/>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168" name="Google Shape;168;p21"/>
          <p:cNvSpPr txBox="1"/>
          <p:nvPr/>
        </p:nvSpPr>
        <p:spPr>
          <a:xfrm>
            <a:off x="577250" y="1110675"/>
            <a:ext cx="3585600" cy="65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Frank Ruhl Libre Light"/>
                <a:ea typeface="Frank Ruhl Libre Light"/>
                <a:cs typeface="Frank Ruhl Libre Light"/>
                <a:sym typeface="Frank Ruhl Libre Light"/>
              </a:rPr>
              <a:t>Scatter plot of Number of Bedroom by Sale Price</a:t>
            </a:r>
            <a:endParaRPr sz="1200">
              <a:solidFill>
                <a:srgbClr val="FFFFFF"/>
              </a:solidFill>
              <a:latin typeface="Frank Ruhl Libre Light"/>
              <a:ea typeface="Frank Ruhl Libre Light"/>
              <a:cs typeface="Frank Ruhl Libre Light"/>
              <a:sym typeface="Frank Ruhl Libre Light"/>
            </a:endParaRPr>
          </a:p>
        </p:txBody>
      </p:sp>
      <p:sp>
        <p:nvSpPr>
          <p:cNvPr id="169" name="Google Shape;169;p21"/>
          <p:cNvSpPr txBox="1"/>
          <p:nvPr/>
        </p:nvSpPr>
        <p:spPr>
          <a:xfrm>
            <a:off x="4818825" y="1110675"/>
            <a:ext cx="3339900" cy="65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Frank Ruhl Libre Light"/>
                <a:ea typeface="Frank Ruhl Libre Light"/>
                <a:cs typeface="Frank Ruhl Libre Light"/>
                <a:sym typeface="Frank Ruhl Libre Light"/>
              </a:rPr>
              <a:t>Box plot of Number of Bedroom by Sale Price</a:t>
            </a:r>
            <a:endParaRPr sz="1200">
              <a:solidFill>
                <a:srgbClr val="FFFFFF"/>
              </a:solidFill>
              <a:latin typeface="Frank Ruhl Libre Light"/>
              <a:ea typeface="Frank Ruhl Libre Light"/>
              <a:cs typeface="Frank Ruhl Libre Light"/>
              <a:sym typeface="Frank Ruhl Libre Light"/>
            </a:endParaRPr>
          </a:p>
        </p:txBody>
      </p:sp>
      <p:sp>
        <p:nvSpPr>
          <p:cNvPr id="170" name="Google Shape;170;p21"/>
          <p:cNvSpPr/>
          <p:nvPr/>
        </p:nvSpPr>
        <p:spPr>
          <a:xfrm>
            <a:off x="0" y="378600"/>
            <a:ext cx="2342700" cy="445800"/>
          </a:xfrm>
          <a:prstGeom prst="rect">
            <a:avLst/>
          </a:prstGeom>
          <a:solidFill>
            <a:srgbClr val="1D3E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rgbClr val="FFFFFF"/>
                </a:solidFill>
                <a:latin typeface="Times New Roman"/>
                <a:ea typeface="Times New Roman"/>
                <a:cs typeface="Times New Roman"/>
                <a:sym typeface="Times New Roman"/>
              </a:rPr>
              <a:t>Number of Bedroom</a:t>
            </a:r>
            <a:endParaRPr sz="2000">
              <a:solidFill>
                <a:srgbClr val="FFFFFF"/>
              </a:solidFill>
              <a:latin typeface="Times New Roman"/>
              <a:ea typeface="Times New Roman"/>
              <a:cs typeface="Times New Roman"/>
              <a:sym typeface="Times New Roman"/>
            </a:endParaRPr>
          </a:p>
        </p:txBody>
      </p:sp>
      <p:sp>
        <p:nvSpPr>
          <p:cNvPr id="171" name="Google Shape;171;p21"/>
          <p:cNvSpPr txBox="1"/>
          <p:nvPr/>
        </p:nvSpPr>
        <p:spPr>
          <a:xfrm>
            <a:off x="2494213" y="328650"/>
            <a:ext cx="6317700" cy="650700"/>
          </a:xfrm>
          <a:prstGeom prst="rect">
            <a:avLst/>
          </a:prstGeom>
          <a:noFill/>
          <a:ln>
            <a:noFill/>
          </a:ln>
        </p:spPr>
        <p:txBody>
          <a:bodyPr spcFirstLastPara="1" wrap="square" lIns="91425" tIns="91425" rIns="91425" bIns="91425" anchor="t" anchorCtr="0">
            <a:noAutofit/>
          </a:bodyPr>
          <a:lstStyle/>
          <a:p>
            <a:pPr marL="457200" lvl="0" indent="-317500" algn="l" rtl="0">
              <a:lnSpc>
                <a:spcPct val="114000"/>
              </a:lnSpc>
              <a:spcBef>
                <a:spcPts val="0"/>
              </a:spcBef>
              <a:spcAft>
                <a:spcPts val="800"/>
              </a:spcAft>
              <a:buClr>
                <a:srgbClr val="FFFFFF"/>
              </a:buClr>
              <a:buSzPts val="1400"/>
              <a:buFont typeface="Frank Ruhl Libre Light"/>
              <a:buChar char="◎"/>
            </a:pPr>
            <a:r>
              <a:rPr lang="en">
                <a:solidFill>
                  <a:srgbClr val="FFFFFF"/>
                </a:solidFill>
                <a:latin typeface="Frank Ruhl Libre Light"/>
                <a:ea typeface="Frank Ruhl Libre Light"/>
                <a:cs typeface="Frank Ruhl Libre Light"/>
                <a:sym typeface="Frank Ruhl Libre Light"/>
              </a:rPr>
              <a:t>More bedrooms imply bigger lot area, more occupants, more house levels, etc.</a:t>
            </a:r>
            <a:endParaRPr>
              <a:solidFill>
                <a:srgbClr val="FFFFFF"/>
              </a:solidFill>
              <a:latin typeface="Frank Ruhl Libre Light"/>
              <a:ea typeface="Frank Ruhl Libre Light"/>
              <a:cs typeface="Frank Ruhl Libre Light"/>
              <a:sym typeface="Frank Ruhl Libre Light"/>
            </a:endParaRPr>
          </a:p>
        </p:txBody>
      </p:sp>
      <p:pic>
        <p:nvPicPr>
          <p:cNvPr id="172" name="Google Shape;172;p21"/>
          <p:cNvPicPr preferRelativeResize="0"/>
          <p:nvPr/>
        </p:nvPicPr>
        <p:blipFill>
          <a:blip r:embed="rId3">
            <a:alphaModFix/>
          </a:blip>
          <a:stretch>
            <a:fillRect/>
          </a:stretch>
        </p:blipFill>
        <p:spPr>
          <a:xfrm>
            <a:off x="606900" y="1517013"/>
            <a:ext cx="3526294" cy="3481075"/>
          </a:xfrm>
          <a:prstGeom prst="rect">
            <a:avLst/>
          </a:prstGeom>
          <a:noFill/>
          <a:ln>
            <a:noFill/>
          </a:ln>
        </p:spPr>
      </p:pic>
      <p:pic>
        <p:nvPicPr>
          <p:cNvPr id="173" name="Google Shape;173;p21"/>
          <p:cNvPicPr preferRelativeResize="0"/>
          <p:nvPr/>
        </p:nvPicPr>
        <p:blipFill rotWithShape="1">
          <a:blip r:embed="rId4">
            <a:alphaModFix/>
          </a:blip>
          <a:srcRect t="4534"/>
          <a:stretch/>
        </p:blipFill>
        <p:spPr>
          <a:xfrm>
            <a:off x="4936025" y="1575600"/>
            <a:ext cx="3105501" cy="33638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2"/>
          <p:cNvSpPr txBox="1">
            <a:spLocks noGrp="1"/>
          </p:cNvSpPr>
          <p:nvPr>
            <p:ph type="title"/>
          </p:nvPr>
        </p:nvSpPr>
        <p:spPr>
          <a:xfrm>
            <a:off x="291300" y="1026000"/>
            <a:ext cx="1341900" cy="30915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t>Data Collection</a:t>
            </a:r>
            <a:endParaRPr/>
          </a:p>
        </p:txBody>
      </p:sp>
      <p:sp>
        <p:nvSpPr>
          <p:cNvPr id="179" name="Google Shape;179;p22"/>
          <p:cNvSpPr txBox="1">
            <a:spLocks noGrp="1"/>
          </p:cNvSpPr>
          <p:nvPr>
            <p:ph type="body" idx="1"/>
          </p:nvPr>
        </p:nvSpPr>
        <p:spPr>
          <a:xfrm>
            <a:off x="2200225" y="980800"/>
            <a:ext cx="5345700" cy="3091500"/>
          </a:xfrm>
          <a:prstGeom prst="rect">
            <a:avLst/>
          </a:prstGeom>
        </p:spPr>
        <p:txBody>
          <a:bodyPr spcFirstLastPara="1" wrap="square" lIns="0" tIns="0" rIns="0" bIns="0" anchor="t" anchorCtr="0">
            <a:noAutofit/>
          </a:bodyPr>
          <a:lstStyle/>
          <a:p>
            <a:pPr marL="457200" lvl="0" indent="-317500" algn="l" rtl="0">
              <a:spcBef>
                <a:spcPts val="0"/>
              </a:spcBef>
              <a:spcAft>
                <a:spcPts val="0"/>
              </a:spcAft>
              <a:buClr>
                <a:srgbClr val="000000"/>
              </a:buClr>
              <a:buSzPts val="1400"/>
              <a:buChar char="◎"/>
            </a:pPr>
            <a:r>
              <a:rPr lang="en" sz="1400" dirty="0">
                <a:solidFill>
                  <a:srgbClr val="000000"/>
                </a:solidFill>
              </a:rPr>
              <a:t>Kaggle Open Datasets</a:t>
            </a:r>
            <a:endParaRPr sz="1400" dirty="0">
              <a:solidFill>
                <a:srgbClr val="000000"/>
              </a:solidFill>
            </a:endParaRPr>
          </a:p>
          <a:p>
            <a:pPr marL="457200" lvl="0" indent="-317500" algn="l" rtl="0">
              <a:spcBef>
                <a:spcPts val="800"/>
              </a:spcBef>
              <a:spcAft>
                <a:spcPts val="0"/>
              </a:spcAft>
              <a:buClr>
                <a:srgbClr val="000000"/>
              </a:buClr>
              <a:buSzPts val="1400"/>
              <a:buChar char="◎"/>
            </a:pPr>
            <a:r>
              <a:rPr lang="en" sz="1400" dirty="0">
                <a:solidFill>
                  <a:srgbClr val="000000"/>
                </a:solidFill>
              </a:rPr>
              <a:t>This Ames Housing database was compiled by Dean De Cock, the professor of statistics at Truman State University</a:t>
            </a:r>
            <a:endParaRPr sz="1400" dirty="0">
              <a:solidFill>
                <a:srgbClr val="000000"/>
              </a:solidFill>
            </a:endParaRPr>
          </a:p>
          <a:p>
            <a:pPr marL="457200" lvl="0" indent="-317500" algn="l" rtl="0">
              <a:spcBef>
                <a:spcPts val="800"/>
              </a:spcBef>
              <a:spcAft>
                <a:spcPts val="0"/>
              </a:spcAft>
              <a:buClr>
                <a:srgbClr val="000000"/>
              </a:buClr>
              <a:buSzPts val="1400"/>
              <a:buChar char="◎"/>
            </a:pPr>
            <a:r>
              <a:rPr lang="en" sz="1400" dirty="0">
                <a:solidFill>
                  <a:srgbClr val="000000"/>
                </a:solidFill>
              </a:rPr>
              <a:t>In addition, the professor studied about Boston’s housing data during his graduate studies</a:t>
            </a:r>
            <a:endParaRPr sz="1400" dirty="0">
              <a:solidFill>
                <a:srgbClr val="000000"/>
              </a:solidFill>
            </a:endParaRPr>
          </a:p>
          <a:p>
            <a:pPr marL="457200" lvl="0" indent="-317500" algn="l" rtl="0">
              <a:spcBef>
                <a:spcPts val="800"/>
              </a:spcBef>
              <a:spcAft>
                <a:spcPts val="0"/>
              </a:spcAft>
              <a:buClr>
                <a:srgbClr val="000000"/>
              </a:buClr>
              <a:buSzPts val="1400"/>
              <a:buChar char="◎"/>
            </a:pPr>
            <a:r>
              <a:rPr lang="en" sz="1400" dirty="0">
                <a:solidFill>
                  <a:srgbClr val="000000"/>
                </a:solidFill>
              </a:rPr>
              <a:t>In fact, the initial original database collected by the Ames City Assessor's Office was used for tax assessment purposes.</a:t>
            </a:r>
            <a:endParaRPr sz="1400" dirty="0">
              <a:solidFill>
                <a:srgbClr val="000000"/>
              </a:solidFill>
            </a:endParaRPr>
          </a:p>
          <a:p>
            <a:pPr marL="457200" lvl="0" indent="-317500" algn="l" rtl="0">
              <a:spcBef>
                <a:spcPts val="800"/>
              </a:spcBef>
              <a:spcAft>
                <a:spcPts val="800"/>
              </a:spcAft>
              <a:buClr>
                <a:srgbClr val="000000"/>
              </a:buClr>
              <a:buSzPts val="1400"/>
              <a:buChar char="◎"/>
            </a:pPr>
            <a:r>
              <a:rPr lang="en" sz="1400" dirty="0">
                <a:solidFill>
                  <a:srgbClr val="000000"/>
                </a:solidFill>
              </a:rPr>
              <a:t>The original dataset contains 113 variables which were a combination of nominal, ordinal, continuous, and discrete data and describe 3,970 property sales. </a:t>
            </a:r>
            <a:endParaRPr sz="1400" dirty="0">
              <a:solidFill>
                <a:srgbClr val="000000"/>
              </a:solidFill>
            </a:endParaRPr>
          </a:p>
        </p:txBody>
      </p:sp>
      <p:sp>
        <p:nvSpPr>
          <p:cNvPr id="180" name="Google Shape;180;p22"/>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3"/>
          <p:cNvSpPr txBox="1">
            <a:spLocks noGrp="1"/>
          </p:cNvSpPr>
          <p:nvPr>
            <p:ph type="title"/>
          </p:nvPr>
        </p:nvSpPr>
        <p:spPr>
          <a:xfrm>
            <a:off x="291300" y="1026000"/>
            <a:ext cx="1341900" cy="30915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solidFill>
                  <a:srgbClr val="1D3E7C"/>
                </a:solidFill>
              </a:rPr>
              <a:t>Data Analysis</a:t>
            </a:r>
            <a:endParaRPr/>
          </a:p>
        </p:txBody>
      </p:sp>
      <p:sp>
        <p:nvSpPr>
          <p:cNvPr id="186" name="Google Shape;186;p23"/>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grpSp>
        <p:nvGrpSpPr>
          <p:cNvPr id="187" name="Google Shape;187;p23"/>
          <p:cNvGrpSpPr/>
          <p:nvPr/>
        </p:nvGrpSpPr>
        <p:grpSpPr>
          <a:xfrm>
            <a:off x="5469616" y="1022097"/>
            <a:ext cx="2062426" cy="3483053"/>
            <a:chOff x="5632317" y="1189775"/>
            <a:chExt cx="3305700" cy="3483053"/>
          </a:xfrm>
        </p:grpSpPr>
        <p:sp>
          <p:nvSpPr>
            <p:cNvPr id="188" name="Google Shape;188;p23"/>
            <p:cNvSpPr/>
            <p:nvPr/>
          </p:nvSpPr>
          <p:spPr>
            <a:xfrm>
              <a:off x="5632317" y="1189775"/>
              <a:ext cx="3305700" cy="669000"/>
            </a:xfrm>
            <a:prstGeom prst="chevron">
              <a:avLst>
                <a:gd name="adj" fmla="val 50000"/>
              </a:avLst>
            </a:prstGeom>
            <a:solidFill>
              <a:srgbClr val="1D3E7C"/>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rgbClr val="FFFFFF"/>
                  </a:solidFill>
                  <a:latin typeface="IBM Plex Sans Condensed"/>
                  <a:ea typeface="IBM Plex Sans Condensed"/>
                  <a:cs typeface="IBM Plex Sans Condensed"/>
                  <a:sym typeface="IBM Plex Sans Condensed"/>
                </a:rPr>
                <a:t>Assumption tests</a:t>
              </a:r>
              <a:endParaRPr b="1">
                <a:solidFill>
                  <a:srgbClr val="FFFFFF"/>
                </a:solidFill>
                <a:latin typeface="IBM Plex Sans Condensed"/>
                <a:ea typeface="IBM Plex Sans Condensed"/>
                <a:cs typeface="IBM Plex Sans Condensed"/>
                <a:sym typeface="IBM Plex Sans Condensed"/>
              </a:endParaRPr>
            </a:p>
          </p:txBody>
        </p:sp>
        <p:sp>
          <p:nvSpPr>
            <p:cNvPr id="189" name="Google Shape;189;p23"/>
            <p:cNvSpPr txBox="1"/>
            <p:nvPr/>
          </p:nvSpPr>
          <p:spPr>
            <a:xfrm>
              <a:off x="5950490" y="2057128"/>
              <a:ext cx="26694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solidFill>
                    <a:schemeClr val="dk1"/>
                  </a:solidFill>
                  <a:latin typeface="Frank Ruhl Libre"/>
                  <a:ea typeface="Frank Ruhl Libre"/>
                  <a:cs typeface="Frank Ruhl Libre"/>
                  <a:sym typeface="Frank Ruhl Libre"/>
                </a:rPr>
                <a:t>Shapiro-Wilk normality test</a:t>
              </a:r>
              <a:endParaRPr sz="1100">
                <a:solidFill>
                  <a:schemeClr val="dk1"/>
                </a:solidFill>
                <a:latin typeface="Frank Ruhl Libre"/>
                <a:ea typeface="Frank Ruhl Libre"/>
                <a:cs typeface="Frank Ruhl Libre"/>
                <a:sym typeface="Frank Ruhl Libre"/>
              </a:endParaRPr>
            </a:p>
            <a:p>
              <a:pPr marL="0" lvl="0" indent="0" algn="l" rtl="0">
                <a:lnSpc>
                  <a:spcPct val="115000"/>
                </a:lnSpc>
                <a:spcBef>
                  <a:spcPts val="0"/>
                </a:spcBef>
                <a:spcAft>
                  <a:spcPts val="0"/>
                </a:spcAft>
                <a:buClr>
                  <a:schemeClr val="dk1"/>
                </a:buClr>
                <a:buSzPts val="1100"/>
                <a:buFont typeface="Arial"/>
                <a:buNone/>
              </a:pPr>
              <a:endParaRPr sz="1100">
                <a:solidFill>
                  <a:schemeClr val="dk1"/>
                </a:solidFill>
                <a:latin typeface="Frank Ruhl Libre"/>
                <a:ea typeface="Frank Ruhl Libre"/>
                <a:cs typeface="Frank Ruhl Libre"/>
                <a:sym typeface="Frank Ruhl Libre"/>
              </a:endParaRPr>
            </a:p>
            <a:p>
              <a:pPr marL="0" lvl="0" indent="0" algn="l" rtl="0">
                <a:lnSpc>
                  <a:spcPct val="115000"/>
                </a:lnSpc>
                <a:spcBef>
                  <a:spcPts val="0"/>
                </a:spcBef>
                <a:spcAft>
                  <a:spcPts val="0"/>
                </a:spcAft>
                <a:buNone/>
              </a:pPr>
              <a:r>
                <a:rPr lang="en" sz="1100">
                  <a:solidFill>
                    <a:schemeClr val="dk1"/>
                  </a:solidFill>
                  <a:latin typeface="Frank Ruhl Libre"/>
                  <a:ea typeface="Frank Ruhl Libre"/>
                  <a:cs typeface="Frank Ruhl Libre"/>
                  <a:sym typeface="Frank Ruhl Libre"/>
                </a:rPr>
                <a:t>Non-constant variance score test for homogeneity of variances</a:t>
              </a:r>
              <a:endParaRPr sz="1100">
                <a:solidFill>
                  <a:schemeClr val="dk1"/>
                </a:solidFill>
                <a:latin typeface="Frank Ruhl Libre"/>
                <a:ea typeface="Frank Ruhl Libre"/>
                <a:cs typeface="Frank Ruhl Libre"/>
                <a:sym typeface="Frank Ruhl Libre"/>
              </a:endParaRPr>
            </a:p>
            <a:p>
              <a:pPr marL="0" lvl="0" indent="0" algn="l" rtl="0">
                <a:lnSpc>
                  <a:spcPct val="115000"/>
                </a:lnSpc>
                <a:spcBef>
                  <a:spcPts val="0"/>
                </a:spcBef>
                <a:spcAft>
                  <a:spcPts val="0"/>
                </a:spcAft>
                <a:buClr>
                  <a:schemeClr val="dk1"/>
                </a:buClr>
                <a:buSzPts val="1100"/>
                <a:buFont typeface="Arial"/>
                <a:buNone/>
              </a:pPr>
              <a:endParaRPr sz="1100">
                <a:solidFill>
                  <a:schemeClr val="dk1"/>
                </a:solidFill>
                <a:latin typeface="Frank Ruhl Libre"/>
                <a:ea typeface="Frank Ruhl Libre"/>
                <a:cs typeface="Frank Ruhl Libre"/>
                <a:sym typeface="Frank Ruhl Libre"/>
              </a:endParaRPr>
            </a:p>
            <a:p>
              <a:pPr marL="0" lvl="0" indent="0" algn="l" rtl="0">
                <a:lnSpc>
                  <a:spcPct val="115000"/>
                </a:lnSpc>
                <a:spcBef>
                  <a:spcPts val="0"/>
                </a:spcBef>
                <a:spcAft>
                  <a:spcPts val="0"/>
                </a:spcAft>
                <a:buNone/>
              </a:pPr>
              <a:r>
                <a:rPr lang="en" sz="1100">
                  <a:solidFill>
                    <a:schemeClr val="dk1"/>
                  </a:solidFill>
                  <a:latin typeface="Frank Ruhl Libre"/>
                  <a:ea typeface="Frank Ruhl Libre"/>
                  <a:cs typeface="Frank Ruhl Libre"/>
                  <a:sym typeface="Frank Ruhl Libre"/>
                </a:rPr>
                <a:t>Durbin Watson test for independence</a:t>
              </a:r>
              <a:endParaRPr sz="1100">
                <a:solidFill>
                  <a:schemeClr val="dk1"/>
                </a:solidFill>
                <a:latin typeface="Frank Ruhl Libre"/>
                <a:ea typeface="Frank Ruhl Libre"/>
                <a:cs typeface="Frank Ruhl Libre"/>
                <a:sym typeface="Frank Ruhl Libre"/>
              </a:endParaRPr>
            </a:p>
            <a:p>
              <a:pPr marL="0" lvl="0" indent="0" algn="l" rtl="0">
                <a:lnSpc>
                  <a:spcPct val="115000"/>
                </a:lnSpc>
                <a:spcBef>
                  <a:spcPts val="0"/>
                </a:spcBef>
                <a:spcAft>
                  <a:spcPts val="0"/>
                </a:spcAft>
                <a:buClr>
                  <a:schemeClr val="dk1"/>
                </a:buClr>
                <a:buSzPts val="1100"/>
                <a:buFont typeface="Arial"/>
                <a:buNone/>
              </a:pPr>
              <a:endParaRPr sz="1100">
                <a:solidFill>
                  <a:schemeClr val="dk1"/>
                </a:solidFill>
                <a:latin typeface="Frank Ruhl Libre"/>
                <a:ea typeface="Frank Ruhl Libre"/>
                <a:cs typeface="Frank Ruhl Libre"/>
                <a:sym typeface="Frank Ruhl Libre"/>
              </a:endParaRPr>
            </a:p>
            <a:p>
              <a:pPr marL="0" lvl="0" indent="0" algn="l" rtl="0">
                <a:lnSpc>
                  <a:spcPct val="115000"/>
                </a:lnSpc>
                <a:spcBef>
                  <a:spcPts val="0"/>
                </a:spcBef>
                <a:spcAft>
                  <a:spcPts val="0"/>
                </a:spcAft>
                <a:buClr>
                  <a:schemeClr val="dk1"/>
                </a:buClr>
                <a:buSzPts val="1100"/>
                <a:buFont typeface="Arial"/>
                <a:buNone/>
              </a:pPr>
              <a:r>
                <a:rPr lang="en" sz="1100">
                  <a:solidFill>
                    <a:schemeClr val="dk1"/>
                  </a:solidFill>
                  <a:latin typeface="Frank Ruhl Libre"/>
                  <a:ea typeface="Frank Ruhl Libre"/>
                  <a:cs typeface="Frank Ruhl Libre"/>
                  <a:sym typeface="Frank Ruhl Libre"/>
                </a:rPr>
                <a:t>Multicollinearity test</a:t>
              </a:r>
              <a:endParaRPr sz="1100">
                <a:solidFill>
                  <a:schemeClr val="dk1"/>
                </a:solidFill>
                <a:latin typeface="Frank Ruhl Libre"/>
                <a:ea typeface="Frank Ruhl Libre"/>
                <a:cs typeface="Frank Ruhl Libre"/>
                <a:sym typeface="Frank Ruhl Libre"/>
              </a:endParaRPr>
            </a:p>
            <a:p>
              <a:pPr marL="0" lvl="0" indent="0" algn="l" rtl="0">
                <a:lnSpc>
                  <a:spcPct val="115000"/>
                </a:lnSpc>
                <a:spcBef>
                  <a:spcPts val="0"/>
                </a:spcBef>
                <a:spcAft>
                  <a:spcPts val="0"/>
                </a:spcAft>
                <a:buNone/>
              </a:pPr>
              <a:endParaRPr sz="1100">
                <a:solidFill>
                  <a:srgbClr val="6B6E81"/>
                </a:solidFill>
                <a:latin typeface="Times New Roman"/>
                <a:ea typeface="Times New Roman"/>
                <a:cs typeface="Times New Roman"/>
                <a:sym typeface="Times New Roman"/>
              </a:endParaRPr>
            </a:p>
          </p:txBody>
        </p:sp>
      </p:grpSp>
      <p:grpSp>
        <p:nvGrpSpPr>
          <p:cNvPr id="190" name="Google Shape;190;p23"/>
          <p:cNvGrpSpPr/>
          <p:nvPr/>
        </p:nvGrpSpPr>
        <p:grpSpPr>
          <a:xfrm>
            <a:off x="1955614" y="1022311"/>
            <a:ext cx="2212911" cy="3482839"/>
            <a:chOff x="0" y="1189989"/>
            <a:chExt cx="3546900" cy="3482839"/>
          </a:xfrm>
        </p:grpSpPr>
        <p:sp>
          <p:nvSpPr>
            <p:cNvPr id="191" name="Google Shape;191;p23"/>
            <p:cNvSpPr/>
            <p:nvPr/>
          </p:nvSpPr>
          <p:spPr>
            <a:xfrm>
              <a:off x="0" y="1189989"/>
              <a:ext cx="3546900" cy="669000"/>
            </a:xfrm>
            <a:prstGeom prst="homePlate">
              <a:avLst>
                <a:gd name="adj" fmla="val 50000"/>
              </a:avLst>
            </a:prstGeom>
            <a:solidFill>
              <a:srgbClr val="3D85C6"/>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rgbClr val="FFFFFF"/>
                  </a:solidFill>
                  <a:latin typeface="IBM Plex Sans Condensed"/>
                  <a:ea typeface="IBM Plex Sans Condensed"/>
                  <a:cs typeface="IBM Plex Sans Condensed"/>
                  <a:sym typeface="IBM Plex Sans Condensed"/>
                </a:rPr>
                <a:t>Descriptive Statistics</a:t>
              </a:r>
              <a:endParaRPr b="1">
                <a:solidFill>
                  <a:srgbClr val="FFFFFF"/>
                </a:solidFill>
                <a:latin typeface="IBM Plex Sans Condensed"/>
                <a:ea typeface="IBM Plex Sans Condensed"/>
                <a:cs typeface="IBM Plex Sans Condensed"/>
                <a:sym typeface="IBM Plex Sans Condensed"/>
              </a:endParaRPr>
            </a:p>
          </p:txBody>
        </p:sp>
        <p:sp>
          <p:nvSpPr>
            <p:cNvPr id="192" name="Google Shape;192;p23"/>
            <p:cNvSpPr txBox="1"/>
            <p:nvPr/>
          </p:nvSpPr>
          <p:spPr>
            <a:xfrm>
              <a:off x="363457" y="2057128"/>
              <a:ext cx="28200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solidFill>
                    <a:schemeClr val="dk1"/>
                  </a:solidFill>
                  <a:latin typeface="Frank Ruhl Libre"/>
                  <a:ea typeface="Frank Ruhl Libre"/>
                  <a:cs typeface="Frank Ruhl Libre"/>
                  <a:sym typeface="Frank Ruhl Libre"/>
                </a:rPr>
                <a:t>To summarize the data in a meaningful way</a:t>
              </a:r>
              <a:endParaRPr sz="1100">
                <a:solidFill>
                  <a:schemeClr val="dk1"/>
                </a:solidFill>
                <a:latin typeface="Frank Ruhl Libre"/>
                <a:ea typeface="Frank Ruhl Libre"/>
                <a:cs typeface="Frank Ruhl Libre"/>
                <a:sym typeface="Frank Ruhl Libre"/>
              </a:endParaRPr>
            </a:p>
            <a:p>
              <a:pPr marL="0" lvl="0" indent="0" algn="l" rtl="0">
                <a:lnSpc>
                  <a:spcPct val="115000"/>
                </a:lnSpc>
                <a:spcBef>
                  <a:spcPts val="0"/>
                </a:spcBef>
                <a:spcAft>
                  <a:spcPts val="0"/>
                </a:spcAft>
                <a:buNone/>
              </a:pPr>
              <a:endParaRPr sz="1100">
                <a:solidFill>
                  <a:schemeClr val="dk1"/>
                </a:solidFill>
                <a:latin typeface="Frank Ruhl Libre"/>
                <a:ea typeface="Frank Ruhl Libre"/>
                <a:cs typeface="Frank Ruhl Libre"/>
                <a:sym typeface="Frank Ruhl Libre"/>
              </a:endParaRPr>
            </a:p>
            <a:p>
              <a:pPr marL="0" lvl="0" indent="0" algn="l" rtl="0">
                <a:lnSpc>
                  <a:spcPct val="115000"/>
                </a:lnSpc>
                <a:spcBef>
                  <a:spcPts val="0"/>
                </a:spcBef>
                <a:spcAft>
                  <a:spcPts val="0"/>
                </a:spcAft>
                <a:buNone/>
              </a:pPr>
              <a:r>
                <a:rPr lang="en" sz="1100">
                  <a:solidFill>
                    <a:schemeClr val="dk1"/>
                  </a:solidFill>
                  <a:latin typeface="Frank Ruhl Libre"/>
                  <a:ea typeface="Frank Ruhl Libre"/>
                  <a:cs typeface="Frank Ruhl Libre"/>
                  <a:sym typeface="Frank Ruhl Libre"/>
                </a:rPr>
                <a:t>Identify some patterns in the data</a:t>
              </a:r>
              <a:endParaRPr sz="1100">
                <a:solidFill>
                  <a:schemeClr val="dk1"/>
                </a:solidFill>
                <a:latin typeface="Frank Ruhl Libre"/>
                <a:ea typeface="Frank Ruhl Libre"/>
                <a:cs typeface="Frank Ruhl Libre"/>
                <a:sym typeface="Frank Ruhl Libre"/>
              </a:endParaRPr>
            </a:p>
            <a:p>
              <a:pPr marL="0" lvl="0" indent="0" algn="l" rtl="0">
                <a:lnSpc>
                  <a:spcPct val="115000"/>
                </a:lnSpc>
                <a:spcBef>
                  <a:spcPts val="0"/>
                </a:spcBef>
                <a:spcAft>
                  <a:spcPts val="0"/>
                </a:spcAft>
                <a:buNone/>
              </a:pPr>
              <a:endParaRPr sz="1100">
                <a:solidFill>
                  <a:schemeClr val="dk1"/>
                </a:solidFill>
                <a:latin typeface="Frank Ruhl Libre"/>
                <a:ea typeface="Frank Ruhl Libre"/>
                <a:cs typeface="Frank Ruhl Libre"/>
                <a:sym typeface="Frank Ruhl Libre"/>
              </a:endParaRPr>
            </a:p>
            <a:p>
              <a:pPr marL="0" lvl="0" indent="0" algn="l" rtl="0">
                <a:lnSpc>
                  <a:spcPct val="115000"/>
                </a:lnSpc>
                <a:spcBef>
                  <a:spcPts val="0"/>
                </a:spcBef>
                <a:spcAft>
                  <a:spcPts val="0"/>
                </a:spcAft>
                <a:buNone/>
              </a:pPr>
              <a:r>
                <a:rPr lang="en" sz="1100">
                  <a:solidFill>
                    <a:schemeClr val="dk1"/>
                  </a:solidFill>
                  <a:latin typeface="Frank Ruhl Libre"/>
                  <a:ea typeface="Frank Ruhl Libre"/>
                  <a:cs typeface="Frank Ruhl Libre"/>
                  <a:sym typeface="Frank Ruhl Libre"/>
                </a:rPr>
                <a:t>House price increases with increase in first-floor area, number of bedrooms and the overall quality</a:t>
              </a:r>
              <a:endParaRPr sz="1100">
                <a:solidFill>
                  <a:srgbClr val="6B6E81"/>
                </a:solidFill>
                <a:latin typeface="Frank Ruhl Libre"/>
                <a:ea typeface="Frank Ruhl Libre"/>
                <a:cs typeface="Frank Ruhl Libre"/>
                <a:sym typeface="Frank Ruhl Libre"/>
              </a:endParaRPr>
            </a:p>
          </p:txBody>
        </p:sp>
      </p:grpSp>
      <p:grpSp>
        <p:nvGrpSpPr>
          <p:cNvPr id="193" name="Google Shape;193;p23"/>
          <p:cNvGrpSpPr/>
          <p:nvPr/>
        </p:nvGrpSpPr>
        <p:grpSpPr>
          <a:xfrm>
            <a:off x="3792503" y="1022097"/>
            <a:ext cx="2062426" cy="3483053"/>
            <a:chOff x="2944204" y="1189775"/>
            <a:chExt cx="3305700" cy="3483053"/>
          </a:xfrm>
        </p:grpSpPr>
        <p:sp>
          <p:nvSpPr>
            <p:cNvPr id="194" name="Google Shape;194;p23"/>
            <p:cNvSpPr/>
            <p:nvPr/>
          </p:nvSpPr>
          <p:spPr>
            <a:xfrm>
              <a:off x="2944204" y="1189775"/>
              <a:ext cx="3305700" cy="669000"/>
            </a:xfrm>
            <a:prstGeom prst="chevron">
              <a:avLst>
                <a:gd name="adj" fmla="val 50000"/>
              </a:avLst>
            </a:prstGeom>
            <a:solidFill>
              <a:srgbClr val="0B5394"/>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rgbClr val="FFFFFF"/>
                  </a:solidFill>
                  <a:latin typeface="IBM Plex Sans Condensed"/>
                  <a:ea typeface="IBM Plex Sans Condensed"/>
                  <a:cs typeface="IBM Plex Sans Condensed"/>
                  <a:sym typeface="IBM Plex Sans Condensed"/>
                </a:rPr>
                <a:t>Linear Regression</a:t>
              </a:r>
              <a:endParaRPr b="1">
                <a:solidFill>
                  <a:srgbClr val="FFFFFF"/>
                </a:solidFill>
                <a:latin typeface="IBM Plex Sans Condensed"/>
                <a:ea typeface="IBM Plex Sans Condensed"/>
                <a:cs typeface="IBM Plex Sans Condensed"/>
                <a:sym typeface="IBM Plex Sans Condensed"/>
              </a:endParaRPr>
            </a:p>
          </p:txBody>
        </p:sp>
        <p:sp>
          <p:nvSpPr>
            <p:cNvPr id="195" name="Google Shape;195;p23"/>
            <p:cNvSpPr txBox="1"/>
            <p:nvPr/>
          </p:nvSpPr>
          <p:spPr>
            <a:xfrm>
              <a:off x="3255707" y="2057128"/>
              <a:ext cx="26826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solidFill>
                    <a:schemeClr val="dk1"/>
                  </a:solidFill>
                  <a:latin typeface="Times New Roman"/>
                  <a:ea typeface="Times New Roman"/>
                  <a:cs typeface="Times New Roman"/>
                  <a:sym typeface="Times New Roman"/>
                </a:rPr>
                <a:t>E</a:t>
              </a:r>
              <a:r>
                <a:rPr lang="en" sz="1100">
                  <a:solidFill>
                    <a:schemeClr val="dk1"/>
                  </a:solidFill>
                  <a:latin typeface="Frank Ruhl Libre"/>
                  <a:ea typeface="Frank Ruhl Libre"/>
                  <a:cs typeface="Frank Ruhl Libre"/>
                  <a:sym typeface="Frank Ruhl Libre"/>
                </a:rPr>
                <a:t>xamine the relationship between two or more variables of interest</a:t>
              </a:r>
              <a:endParaRPr sz="1100">
                <a:solidFill>
                  <a:schemeClr val="dk1"/>
                </a:solidFill>
                <a:latin typeface="Frank Ruhl Libre"/>
                <a:ea typeface="Frank Ruhl Libre"/>
                <a:cs typeface="Frank Ruhl Libre"/>
                <a:sym typeface="Frank Ruhl Libre"/>
              </a:endParaRPr>
            </a:p>
            <a:p>
              <a:pPr marL="0" lvl="0" indent="0" algn="l" rtl="0">
                <a:lnSpc>
                  <a:spcPct val="115000"/>
                </a:lnSpc>
                <a:spcBef>
                  <a:spcPts val="0"/>
                </a:spcBef>
                <a:spcAft>
                  <a:spcPts val="0"/>
                </a:spcAft>
                <a:buClr>
                  <a:schemeClr val="dk1"/>
                </a:buClr>
                <a:buSzPts val="1100"/>
                <a:buFont typeface="Arial"/>
                <a:buNone/>
              </a:pPr>
              <a:endParaRPr sz="1100">
                <a:solidFill>
                  <a:schemeClr val="dk1"/>
                </a:solidFill>
                <a:latin typeface="Frank Ruhl Libre"/>
                <a:ea typeface="Frank Ruhl Libre"/>
                <a:cs typeface="Frank Ruhl Libre"/>
                <a:sym typeface="Frank Ruhl Libre"/>
              </a:endParaRPr>
            </a:p>
            <a:p>
              <a:pPr marL="0" lvl="0" indent="0" algn="l" rtl="0">
                <a:lnSpc>
                  <a:spcPct val="115000"/>
                </a:lnSpc>
                <a:spcBef>
                  <a:spcPts val="0"/>
                </a:spcBef>
                <a:spcAft>
                  <a:spcPts val="0"/>
                </a:spcAft>
                <a:buClr>
                  <a:schemeClr val="dk1"/>
                </a:buClr>
                <a:buSzPts val="1100"/>
                <a:buFont typeface="Arial"/>
                <a:buNone/>
              </a:pPr>
              <a:r>
                <a:rPr lang="en" sz="1100">
                  <a:solidFill>
                    <a:schemeClr val="dk1"/>
                  </a:solidFill>
                  <a:latin typeface="Frank Ruhl Libre"/>
                  <a:ea typeface="Frank Ruhl Libre"/>
                  <a:cs typeface="Frank Ruhl Libre"/>
                  <a:sym typeface="Frank Ruhl Libre"/>
                </a:rPr>
                <a:t>Ideal method to mathematically sort out which independent variables have a significant impact on the dependent variable</a:t>
              </a:r>
              <a:endParaRPr sz="1100">
                <a:solidFill>
                  <a:schemeClr val="dk1"/>
                </a:solidFill>
                <a:latin typeface="Frank Ruhl Libre"/>
                <a:ea typeface="Frank Ruhl Libre"/>
                <a:cs typeface="Frank Ruhl Libre"/>
                <a:sym typeface="Frank Ruhl Libre"/>
              </a:endParaRPr>
            </a:p>
            <a:p>
              <a:pPr marL="0" lvl="0" indent="0" algn="l" rtl="0">
                <a:lnSpc>
                  <a:spcPct val="115000"/>
                </a:lnSpc>
                <a:spcBef>
                  <a:spcPts val="0"/>
                </a:spcBef>
                <a:spcAft>
                  <a:spcPts val="0"/>
                </a:spcAft>
                <a:buNone/>
              </a:pPr>
              <a:endParaRPr sz="1100">
                <a:solidFill>
                  <a:srgbClr val="6B6E81"/>
                </a:solidFill>
                <a:latin typeface="Times New Roman"/>
                <a:ea typeface="Times New Roman"/>
                <a:cs typeface="Times New Roman"/>
                <a:sym typeface="Times New Roman"/>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4"/>
          <p:cNvSpPr txBox="1">
            <a:spLocks noGrp="1"/>
          </p:cNvSpPr>
          <p:nvPr>
            <p:ph type="title"/>
          </p:nvPr>
        </p:nvSpPr>
        <p:spPr>
          <a:xfrm>
            <a:off x="291300" y="1026000"/>
            <a:ext cx="1341900" cy="30915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solidFill>
                  <a:srgbClr val="1D3E7C"/>
                </a:solidFill>
              </a:rPr>
              <a:t>Quantitative Analysis</a:t>
            </a:r>
            <a:endParaRPr/>
          </a:p>
        </p:txBody>
      </p:sp>
      <p:sp>
        <p:nvSpPr>
          <p:cNvPr id="201" name="Google Shape;201;p24"/>
          <p:cNvSpPr txBox="1">
            <a:spLocks noGrp="1"/>
          </p:cNvSpPr>
          <p:nvPr>
            <p:ph type="body" idx="1"/>
          </p:nvPr>
        </p:nvSpPr>
        <p:spPr>
          <a:xfrm>
            <a:off x="2200225" y="980800"/>
            <a:ext cx="5345700" cy="3091500"/>
          </a:xfrm>
          <a:prstGeom prst="rect">
            <a:avLst/>
          </a:prstGeom>
        </p:spPr>
        <p:txBody>
          <a:bodyPr spcFirstLastPara="1" wrap="square" lIns="0" tIns="0" rIns="0" bIns="0" anchor="t" anchorCtr="0">
            <a:noAutofit/>
          </a:bodyPr>
          <a:lstStyle/>
          <a:p>
            <a:pPr marL="457200" lvl="0" indent="-317500" algn="just" rtl="0">
              <a:lnSpc>
                <a:spcPct val="150000"/>
              </a:lnSpc>
              <a:spcBef>
                <a:spcPts val="0"/>
              </a:spcBef>
              <a:spcAft>
                <a:spcPts val="0"/>
              </a:spcAft>
              <a:buClr>
                <a:srgbClr val="000000"/>
              </a:buClr>
              <a:buSzPts val="1400"/>
              <a:buChar char="◎"/>
            </a:pPr>
            <a:r>
              <a:rPr lang="en" sz="1400" dirty="0">
                <a:solidFill>
                  <a:schemeClr val="dk1"/>
                </a:solidFill>
                <a:latin typeface="Frank Ruhl Libre"/>
                <a:ea typeface="Frank Ruhl Libre"/>
                <a:cs typeface="Frank Ruhl Libre"/>
                <a:sym typeface="Frank Ruhl Libre"/>
              </a:rPr>
              <a:t>The standard deviation of house price is $ 79,442.5 which is very high and indicates more heterogeneous or dissimilar spread of the data</a:t>
            </a:r>
            <a:endParaRPr sz="1400" dirty="0">
              <a:solidFill>
                <a:srgbClr val="000000"/>
              </a:solidFill>
            </a:endParaRPr>
          </a:p>
          <a:p>
            <a:pPr marL="457200" lvl="0" indent="-317500" algn="just" rtl="0">
              <a:lnSpc>
                <a:spcPct val="150000"/>
              </a:lnSpc>
              <a:spcBef>
                <a:spcPts val="0"/>
              </a:spcBef>
              <a:spcAft>
                <a:spcPts val="0"/>
              </a:spcAft>
              <a:buClr>
                <a:srgbClr val="000000"/>
              </a:buClr>
              <a:buSzPts val="1400"/>
              <a:buChar char="◎"/>
            </a:pPr>
            <a:r>
              <a:rPr lang="en" sz="1400" dirty="0">
                <a:solidFill>
                  <a:schemeClr val="dk1"/>
                </a:solidFill>
                <a:latin typeface="Frank Ruhl Libre"/>
                <a:ea typeface="Frank Ruhl Libre"/>
                <a:cs typeface="Frank Ruhl Libre"/>
                <a:sym typeface="Frank Ruhl Libre"/>
              </a:rPr>
              <a:t>From linear regression model, we got </a:t>
            </a:r>
            <a:endParaRPr sz="1400" dirty="0">
              <a:solidFill>
                <a:schemeClr val="dk1"/>
              </a:solidFill>
              <a:latin typeface="Frank Ruhl Libre"/>
              <a:ea typeface="Frank Ruhl Libre"/>
              <a:cs typeface="Frank Ruhl Libre"/>
              <a:sym typeface="Frank Ruhl Libre"/>
            </a:endParaRPr>
          </a:p>
          <a:p>
            <a:pPr marL="457200" lvl="0" indent="0" algn="ctr" rtl="0">
              <a:lnSpc>
                <a:spcPct val="150000"/>
              </a:lnSpc>
              <a:spcBef>
                <a:spcPts val="0"/>
              </a:spcBef>
              <a:spcAft>
                <a:spcPts val="0"/>
              </a:spcAft>
              <a:buNone/>
            </a:pPr>
            <a:r>
              <a:rPr lang="en" sz="1200" b="1" dirty="0" err="1">
                <a:solidFill>
                  <a:schemeClr val="dk1"/>
                </a:solidFill>
                <a:latin typeface="Frank Ruhl Libre"/>
                <a:ea typeface="Frank Ruhl Libre"/>
                <a:cs typeface="Frank Ruhl Libre"/>
                <a:sym typeface="Frank Ruhl Libre"/>
              </a:rPr>
              <a:t>SalePrice</a:t>
            </a:r>
            <a:r>
              <a:rPr lang="en" sz="1200" b="1" dirty="0">
                <a:solidFill>
                  <a:schemeClr val="dk1"/>
                </a:solidFill>
                <a:latin typeface="Frank Ruhl Libre"/>
                <a:ea typeface="Frank Ruhl Libre"/>
                <a:cs typeface="Frank Ruhl Libre"/>
                <a:sym typeface="Frank Ruhl Libre"/>
              </a:rPr>
              <a:t> = -133,055 + 37,128 * </a:t>
            </a:r>
            <a:r>
              <a:rPr lang="en" sz="1200" b="1" dirty="0" err="1">
                <a:solidFill>
                  <a:schemeClr val="dk1"/>
                </a:solidFill>
                <a:latin typeface="Frank Ruhl Libre"/>
                <a:ea typeface="Frank Ruhl Libre"/>
                <a:cs typeface="Frank Ruhl Libre"/>
                <a:sym typeface="Frank Ruhl Libre"/>
              </a:rPr>
              <a:t>OverallQuality</a:t>
            </a:r>
            <a:r>
              <a:rPr lang="en" sz="1200" b="1" dirty="0">
                <a:solidFill>
                  <a:schemeClr val="dk1"/>
                </a:solidFill>
                <a:latin typeface="Frank Ruhl Libre"/>
                <a:ea typeface="Frank Ruhl Libre"/>
                <a:cs typeface="Frank Ruhl Libre"/>
                <a:sym typeface="Frank Ruhl Libre"/>
              </a:rPr>
              <a:t> + 59.53 * </a:t>
            </a:r>
            <a:r>
              <a:rPr lang="en" sz="1200" b="1" dirty="0" err="1">
                <a:solidFill>
                  <a:schemeClr val="dk1"/>
                </a:solidFill>
                <a:latin typeface="Frank Ruhl Libre"/>
                <a:ea typeface="Frank Ruhl Libre"/>
                <a:cs typeface="Frank Ruhl Libre"/>
                <a:sym typeface="Frank Ruhl Libre"/>
              </a:rPr>
              <a:t>FirstFloor</a:t>
            </a:r>
            <a:r>
              <a:rPr lang="en" sz="1200" b="1" dirty="0">
                <a:solidFill>
                  <a:schemeClr val="dk1"/>
                </a:solidFill>
                <a:latin typeface="Frank Ruhl Libre"/>
                <a:ea typeface="Frank Ruhl Libre"/>
                <a:cs typeface="Frank Ruhl Libre"/>
                <a:sym typeface="Frank Ruhl Libre"/>
              </a:rPr>
              <a:t> + 6,387 * Bedroom</a:t>
            </a:r>
            <a:endParaRPr sz="1400" dirty="0">
              <a:solidFill>
                <a:srgbClr val="000000"/>
              </a:solidFill>
            </a:endParaRPr>
          </a:p>
          <a:p>
            <a:pPr marL="457200" lvl="0" indent="-317500" algn="l" rtl="0">
              <a:lnSpc>
                <a:spcPct val="150000"/>
              </a:lnSpc>
              <a:spcBef>
                <a:spcPts val="0"/>
              </a:spcBef>
              <a:spcAft>
                <a:spcPts val="0"/>
              </a:spcAft>
              <a:buClr>
                <a:srgbClr val="000000"/>
              </a:buClr>
              <a:buSzPts val="1400"/>
              <a:buChar char="◎"/>
            </a:pPr>
            <a:r>
              <a:rPr lang="en" sz="1400" dirty="0">
                <a:solidFill>
                  <a:schemeClr val="dk1"/>
                </a:solidFill>
                <a:latin typeface="Frank Ruhl Libre"/>
                <a:ea typeface="Frank Ruhl Libre"/>
                <a:cs typeface="Frank Ruhl Libre"/>
                <a:sym typeface="Frank Ruhl Libre"/>
              </a:rPr>
              <a:t>p-value is 2.2e-16 which is less than significance level, therefore the model is statistically significant</a:t>
            </a:r>
            <a:endParaRPr sz="1400" dirty="0">
              <a:solidFill>
                <a:schemeClr val="dk1"/>
              </a:solidFill>
              <a:latin typeface="Frank Ruhl Libre"/>
              <a:ea typeface="Frank Ruhl Libre"/>
              <a:cs typeface="Frank Ruhl Libre"/>
              <a:sym typeface="Frank Ruhl Libre"/>
            </a:endParaRPr>
          </a:p>
          <a:p>
            <a:pPr marL="457200" lvl="0" indent="-317500" algn="l" rtl="0">
              <a:lnSpc>
                <a:spcPct val="150000"/>
              </a:lnSpc>
              <a:spcBef>
                <a:spcPts val="0"/>
              </a:spcBef>
              <a:spcAft>
                <a:spcPts val="0"/>
              </a:spcAft>
              <a:buClr>
                <a:srgbClr val="000000"/>
              </a:buClr>
              <a:buSzPts val="1400"/>
              <a:buChar char="◎"/>
            </a:pPr>
            <a:r>
              <a:rPr lang="en" sz="1400" dirty="0">
                <a:solidFill>
                  <a:schemeClr val="dk1"/>
                </a:solidFill>
                <a:latin typeface="Frank Ruhl Libre"/>
                <a:ea typeface="Frank Ruhl Libre"/>
                <a:cs typeface="Frank Ruhl Libre"/>
                <a:sym typeface="Frank Ruhl Libre"/>
              </a:rPr>
              <a:t>R-squared for the model is 0.6978</a:t>
            </a:r>
            <a:endParaRPr sz="1400" dirty="0">
              <a:solidFill>
                <a:schemeClr val="dk1"/>
              </a:solidFill>
              <a:latin typeface="Frank Ruhl Libre"/>
              <a:ea typeface="Frank Ruhl Libre"/>
              <a:cs typeface="Frank Ruhl Libre"/>
              <a:sym typeface="Frank Ruhl Libre"/>
            </a:endParaRPr>
          </a:p>
          <a:p>
            <a:pPr marL="457200" lvl="0" indent="0" algn="l" rtl="0">
              <a:spcBef>
                <a:spcPts val="0"/>
              </a:spcBef>
              <a:spcAft>
                <a:spcPts val="0"/>
              </a:spcAft>
              <a:buNone/>
            </a:pPr>
            <a:endParaRPr sz="1400" dirty="0">
              <a:solidFill>
                <a:srgbClr val="000000"/>
              </a:solidFill>
            </a:endParaRPr>
          </a:p>
          <a:p>
            <a:pPr marL="457200" lvl="0" indent="0" algn="l" rtl="0">
              <a:spcBef>
                <a:spcPts val="800"/>
              </a:spcBef>
              <a:spcAft>
                <a:spcPts val="800"/>
              </a:spcAft>
              <a:buNone/>
            </a:pPr>
            <a:endParaRPr sz="1400" dirty="0">
              <a:solidFill>
                <a:srgbClr val="000000"/>
              </a:solidFill>
            </a:endParaRPr>
          </a:p>
        </p:txBody>
      </p:sp>
      <p:sp>
        <p:nvSpPr>
          <p:cNvPr id="202" name="Google Shape;202;p24"/>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5"/>
          <p:cNvSpPr txBox="1">
            <a:spLocks noGrp="1"/>
          </p:cNvSpPr>
          <p:nvPr>
            <p:ph type="title"/>
          </p:nvPr>
        </p:nvSpPr>
        <p:spPr>
          <a:xfrm>
            <a:off x="291300" y="1026000"/>
            <a:ext cx="1341900" cy="30915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solidFill>
                  <a:srgbClr val="1D3E7C"/>
                </a:solidFill>
              </a:rPr>
              <a:t>Quantitative Analysis</a:t>
            </a:r>
            <a:endParaRPr/>
          </a:p>
        </p:txBody>
      </p:sp>
      <p:sp>
        <p:nvSpPr>
          <p:cNvPr id="208" name="Google Shape;208;p25"/>
          <p:cNvSpPr txBox="1">
            <a:spLocks noGrp="1"/>
          </p:cNvSpPr>
          <p:nvPr>
            <p:ph type="body" idx="1"/>
          </p:nvPr>
        </p:nvSpPr>
        <p:spPr>
          <a:xfrm>
            <a:off x="2200225" y="980800"/>
            <a:ext cx="5345700" cy="3091500"/>
          </a:xfrm>
          <a:prstGeom prst="rect">
            <a:avLst/>
          </a:prstGeom>
        </p:spPr>
        <p:txBody>
          <a:bodyPr spcFirstLastPara="1" wrap="square" lIns="0" tIns="0" rIns="0" bIns="0" anchor="t" anchorCtr="0">
            <a:noAutofit/>
          </a:bodyPr>
          <a:lstStyle/>
          <a:p>
            <a:pPr marL="457200" lvl="0" indent="-317500" algn="just" rtl="0">
              <a:lnSpc>
                <a:spcPct val="150000"/>
              </a:lnSpc>
              <a:spcBef>
                <a:spcPts val="0"/>
              </a:spcBef>
              <a:spcAft>
                <a:spcPts val="0"/>
              </a:spcAft>
              <a:buClr>
                <a:srgbClr val="000000"/>
              </a:buClr>
              <a:buSzPts val="1400"/>
              <a:buChar char="◎"/>
            </a:pPr>
            <a:r>
              <a:rPr lang="en" sz="1400" dirty="0">
                <a:solidFill>
                  <a:schemeClr val="dk1"/>
                </a:solidFill>
                <a:latin typeface="Frank Ruhl Libre"/>
                <a:ea typeface="Frank Ruhl Libre"/>
                <a:cs typeface="Frank Ruhl Libre"/>
                <a:sym typeface="Frank Ruhl Libre"/>
              </a:rPr>
              <a:t>In Shapiro-Wilk test, we observed p-value &lt; 0.05, hence the residual is not a normal distribution</a:t>
            </a:r>
            <a:endParaRPr sz="1400" dirty="0">
              <a:solidFill>
                <a:schemeClr val="dk1"/>
              </a:solidFill>
              <a:latin typeface="Frank Ruhl Libre"/>
              <a:ea typeface="Frank Ruhl Libre"/>
              <a:cs typeface="Frank Ruhl Libre"/>
              <a:sym typeface="Frank Ruhl Libre"/>
            </a:endParaRPr>
          </a:p>
          <a:p>
            <a:pPr marL="457200" lvl="0" indent="-317500" algn="just" rtl="0">
              <a:lnSpc>
                <a:spcPct val="150000"/>
              </a:lnSpc>
              <a:spcBef>
                <a:spcPts val="0"/>
              </a:spcBef>
              <a:spcAft>
                <a:spcPts val="0"/>
              </a:spcAft>
              <a:buClr>
                <a:schemeClr val="dk1"/>
              </a:buClr>
              <a:buSzPts val="1400"/>
              <a:buFont typeface="Frank Ruhl Libre"/>
              <a:buChar char="◎"/>
            </a:pPr>
            <a:r>
              <a:rPr lang="en" sz="1400" dirty="0">
                <a:solidFill>
                  <a:schemeClr val="dk1"/>
                </a:solidFill>
                <a:latin typeface="Frank Ruhl Libre"/>
                <a:ea typeface="Frank Ruhl Libre"/>
                <a:cs typeface="Frank Ruhl Libre"/>
                <a:sym typeface="Frank Ruhl Libre"/>
              </a:rPr>
              <a:t>In Independence test, we observed p-value = 0.918 which is greater than 0.05, hence residuals are independent of each other</a:t>
            </a:r>
            <a:endParaRPr sz="1400" dirty="0">
              <a:solidFill>
                <a:schemeClr val="dk1"/>
              </a:solidFill>
              <a:latin typeface="Frank Ruhl Libre"/>
              <a:ea typeface="Frank Ruhl Libre"/>
              <a:cs typeface="Frank Ruhl Libre"/>
              <a:sym typeface="Frank Ruhl Libre"/>
            </a:endParaRPr>
          </a:p>
          <a:p>
            <a:pPr marL="457200" lvl="0" indent="-317500" algn="just" rtl="0">
              <a:lnSpc>
                <a:spcPct val="150000"/>
              </a:lnSpc>
              <a:spcBef>
                <a:spcPts val="0"/>
              </a:spcBef>
              <a:spcAft>
                <a:spcPts val="0"/>
              </a:spcAft>
              <a:buClr>
                <a:schemeClr val="dk1"/>
              </a:buClr>
              <a:buSzPts val="1400"/>
              <a:buFont typeface="Frank Ruhl Libre"/>
              <a:buChar char="◎"/>
            </a:pPr>
            <a:r>
              <a:rPr lang="en" sz="1400" dirty="0">
                <a:solidFill>
                  <a:schemeClr val="dk1"/>
                </a:solidFill>
                <a:latin typeface="Frank Ruhl Libre"/>
                <a:ea typeface="Frank Ruhl Libre"/>
                <a:cs typeface="Frank Ruhl Libre"/>
                <a:sym typeface="Frank Ruhl Libre"/>
              </a:rPr>
              <a:t>In NCV test, we observed p-value &lt; 0.05, hence residual variance has no homogeneity</a:t>
            </a:r>
            <a:endParaRPr sz="1400" dirty="0">
              <a:solidFill>
                <a:schemeClr val="dk1"/>
              </a:solidFill>
              <a:latin typeface="Frank Ruhl Libre"/>
              <a:ea typeface="Frank Ruhl Libre"/>
              <a:cs typeface="Frank Ruhl Libre"/>
              <a:sym typeface="Frank Ruhl Libre"/>
            </a:endParaRPr>
          </a:p>
          <a:p>
            <a:pPr marL="457200" lvl="0" indent="0" algn="l" rtl="0">
              <a:spcBef>
                <a:spcPts val="0"/>
              </a:spcBef>
              <a:spcAft>
                <a:spcPts val="800"/>
              </a:spcAft>
              <a:buNone/>
            </a:pPr>
            <a:endParaRPr sz="1400" dirty="0">
              <a:solidFill>
                <a:srgbClr val="000000"/>
              </a:solidFill>
            </a:endParaRPr>
          </a:p>
        </p:txBody>
      </p:sp>
      <p:sp>
        <p:nvSpPr>
          <p:cNvPr id="209" name="Google Shape;209;p25"/>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6"/>
          <p:cNvSpPr txBox="1">
            <a:spLocks noGrp="1"/>
          </p:cNvSpPr>
          <p:nvPr>
            <p:ph type="title"/>
          </p:nvPr>
        </p:nvSpPr>
        <p:spPr>
          <a:xfrm>
            <a:off x="291300" y="1026000"/>
            <a:ext cx="1341900" cy="30915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solidFill>
                  <a:srgbClr val="1D3E7C"/>
                </a:solidFill>
              </a:rPr>
              <a:t>Quantitative Analysis</a:t>
            </a:r>
            <a:endParaRPr/>
          </a:p>
        </p:txBody>
      </p:sp>
      <p:sp>
        <p:nvSpPr>
          <p:cNvPr id="215" name="Google Shape;215;p26"/>
          <p:cNvSpPr txBox="1">
            <a:spLocks noGrp="1"/>
          </p:cNvSpPr>
          <p:nvPr>
            <p:ph type="body" idx="1"/>
          </p:nvPr>
        </p:nvSpPr>
        <p:spPr>
          <a:xfrm>
            <a:off x="2200225" y="980800"/>
            <a:ext cx="5345700" cy="3091500"/>
          </a:xfrm>
          <a:prstGeom prst="rect">
            <a:avLst/>
          </a:prstGeom>
        </p:spPr>
        <p:txBody>
          <a:bodyPr spcFirstLastPara="1" wrap="square" lIns="0" tIns="0" rIns="0" bIns="0" anchor="t" anchorCtr="0">
            <a:noAutofit/>
          </a:bodyPr>
          <a:lstStyle/>
          <a:p>
            <a:pPr marL="457200" lvl="0" indent="-317500" algn="just" rtl="0">
              <a:lnSpc>
                <a:spcPct val="150000"/>
              </a:lnSpc>
              <a:spcBef>
                <a:spcPts val="0"/>
              </a:spcBef>
              <a:spcAft>
                <a:spcPts val="0"/>
              </a:spcAft>
              <a:buClr>
                <a:srgbClr val="000000"/>
              </a:buClr>
              <a:buSzPts val="1400"/>
              <a:buChar char="◎"/>
            </a:pPr>
            <a:r>
              <a:rPr lang="en" sz="1400">
                <a:solidFill>
                  <a:schemeClr val="dk1"/>
                </a:solidFill>
                <a:latin typeface="Frank Ruhl Libre"/>
                <a:ea typeface="Frank Ruhl Libre"/>
                <a:cs typeface="Frank Ruhl Libre"/>
                <a:sym typeface="Frank Ruhl Libre"/>
              </a:rPr>
              <a:t>The correlation coefficient between Sales price and Number of Bedrooms was observed to be 0.169, between Sales price and First Floor area was 0.605, and between Sales price and Overall Quality was 0.79</a:t>
            </a:r>
            <a:endParaRPr sz="1400">
              <a:solidFill>
                <a:schemeClr val="dk1"/>
              </a:solidFill>
              <a:latin typeface="Frank Ruhl Libre"/>
              <a:ea typeface="Frank Ruhl Libre"/>
              <a:cs typeface="Frank Ruhl Libre"/>
              <a:sym typeface="Frank Ruhl Libre"/>
            </a:endParaRPr>
          </a:p>
          <a:p>
            <a:pPr marL="457200" lvl="0" indent="-317500" algn="just" rtl="0">
              <a:lnSpc>
                <a:spcPct val="150000"/>
              </a:lnSpc>
              <a:spcBef>
                <a:spcPts val="0"/>
              </a:spcBef>
              <a:spcAft>
                <a:spcPts val="0"/>
              </a:spcAft>
              <a:buClr>
                <a:schemeClr val="dk1"/>
              </a:buClr>
              <a:buSzPts val="1400"/>
              <a:buFont typeface="Frank Ruhl Libre"/>
              <a:buChar char="◎"/>
            </a:pPr>
            <a:r>
              <a:rPr lang="en" sz="1400">
                <a:solidFill>
                  <a:schemeClr val="dk1"/>
                </a:solidFill>
                <a:latin typeface="Frank Ruhl Libre"/>
                <a:ea typeface="Frank Ruhl Libre"/>
                <a:cs typeface="Frank Ruhl Libre"/>
                <a:sym typeface="Frank Ruhl Libre"/>
              </a:rPr>
              <a:t>There is no multicollinearity problem as all VIF are smaller than 10.</a:t>
            </a:r>
            <a:endParaRPr sz="1400">
              <a:solidFill>
                <a:schemeClr val="dk1"/>
              </a:solidFill>
              <a:latin typeface="Frank Ruhl Libre"/>
              <a:ea typeface="Frank Ruhl Libre"/>
              <a:cs typeface="Frank Ruhl Libre"/>
              <a:sym typeface="Frank Ruhl Libre"/>
            </a:endParaRPr>
          </a:p>
          <a:p>
            <a:pPr marL="457200" lvl="0" indent="0" algn="just" rtl="0">
              <a:lnSpc>
                <a:spcPct val="150000"/>
              </a:lnSpc>
              <a:spcBef>
                <a:spcPts val="0"/>
              </a:spcBef>
              <a:spcAft>
                <a:spcPts val="0"/>
              </a:spcAft>
              <a:buNone/>
            </a:pPr>
            <a:endParaRPr sz="1400">
              <a:solidFill>
                <a:schemeClr val="dk1"/>
              </a:solidFill>
              <a:latin typeface="Frank Ruhl Libre"/>
              <a:ea typeface="Frank Ruhl Libre"/>
              <a:cs typeface="Frank Ruhl Libre"/>
              <a:sym typeface="Frank Ruhl Libre"/>
            </a:endParaRPr>
          </a:p>
          <a:p>
            <a:pPr marL="457200" lvl="0" indent="0" algn="l" rtl="0">
              <a:spcBef>
                <a:spcPts val="0"/>
              </a:spcBef>
              <a:spcAft>
                <a:spcPts val="800"/>
              </a:spcAft>
              <a:buNone/>
            </a:pPr>
            <a:endParaRPr sz="1400">
              <a:solidFill>
                <a:srgbClr val="000000"/>
              </a:solidFill>
            </a:endParaRPr>
          </a:p>
        </p:txBody>
      </p:sp>
      <p:sp>
        <p:nvSpPr>
          <p:cNvPr id="216" name="Google Shape;216;p26"/>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7"/>
          <p:cNvSpPr txBox="1">
            <a:spLocks noGrp="1"/>
          </p:cNvSpPr>
          <p:nvPr>
            <p:ph type="title"/>
          </p:nvPr>
        </p:nvSpPr>
        <p:spPr>
          <a:xfrm>
            <a:off x="291300" y="1026000"/>
            <a:ext cx="1341900" cy="30915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solidFill>
                  <a:srgbClr val="1D3E7C"/>
                </a:solidFill>
              </a:rPr>
              <a:t>Creativity</a:t>
            </a:r>
            <a:endParaRPr/>
          </a:p>
        </p:txBody>
      </p:sp>
      <p:pic>
        <p:nvPicPr>
          <p:cNvPr id="222" name="Google Shape;222;p27"/>
          <p:cNvPicPr preferRelativeResize="0"/>
          <p:nvPr/>
        </p:nvPicPr>
        <p:blipFill rotWithShape="1">
          <a:blip r:embed="rId3">
            <a:alphaModFix/>
          </a:blip>
          <a:srcRect/>
          <a:stretch/>
        </p:blipFill>
        <p:spPr>
          <a:xfrm>
            <a:off x="5603825" y="1025999"/>
            <a:ext cx="3091500" cy="3091500"/>
          </a:xfrm>
          <a:prstGeom prst="rect">
            <a:avLst/>
          </a:prstGeom>
          <a:noFill/>
          <a:ln>
            <a:noFill/>
          </a:ln>
          <a:effectLst>
            <a:outerShdw blurRad="285750" dist="9525" algn="bl" rotWithShape="0">
              <a:srgbClr val="010E1B">
                <a:alpha val="50000"/>
              </a:srgbClr>
            </a:outerShdw>
          </a:effectLst>
        </p:spPr>
      </p:pic>
      <p:sp>
        <p:nvSpPr>
          <p:cNvPr id="223" name="Google Shape;223;p27"/>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16</a:t>
            </a:fld>
            <a:endParaRPr/>
          </a:p>
        </p:txBody>
      </p:sp>
      <p:pic>
        <p:nvPicPr>
          <p:cNvPr id="224" name="Google Shape;224;p27"/>
          <p:cNvPicPr preferRelativeResize="0"/>
          <p:nvPr/>
        </p:nvPicPr>
        <p:blipFill>
          <a:blip r:embed="rId4">
            <a:alphaModFix/>
          </a:blip>
          <a:stretch>
            <a:fillRect/>
          </a:stretch>
        </p:blipFill>
        <p:spPr>
          <a:xfrm>
            <a:off x="5603825" y="1026000"/>
            <a:ext cx="3091499" cy="3091500"/>
          </a:xfrm>
          <a:prstGeom prst="rect">
            <a:avLst/>
          </a:prstGeom>
          <a:noFill/>
          <a:ln>
            <a:noFill/>
          </a:ln>
          <a:effectLst>
            <a:outerShdw blurRad="285750" dist="9525" algn="bl" rotWithShape="0">
              <a:srgbClr val="010E1B">
                <a:alpha val="50000"/>
              </a:srgbClr>
            </a:outerShdw>
          </a:effectLst>
        </p:spPr>
      </p:pic>
      <p:sp>
        <p:nvSpPr>
          <p:cNvPr id="225" name="Google Shape;225;p27"/>
          <p:cNvSpPr txBox="1">
            <a:spLocks noGrp="1"/>
          </p:cNvSpPr>
          <p:nvPr>
            <p:ph type="body" idx="1"/>
          </p:nvPr>
        </p:nvSpPr>
        <p:spPr>
          <a:xfrm>
            <a:off x="2205363" y="1026000"/>
            <a:ext cx="2826300" cy="2960100"/>
          </a:xfrm>
          <a:prstGeom prst="rect">
            <a:avLst/>
          </a:prstGeom>
        </p:spPr>
        <p:txBody>
          <a:bodyPr spcFirstLastPara="1" wrap="square" lIns="0" tIns="0" rIns="0" bIns="0" anchor="t" anchorCtr="0">
            <a:noAutofit/>
          </a:bodyPr>
          <a:lstStyle/>
          <a:p>
            <a:pPr marL="457200" lvl="0" indent="-317500" algn="just" rtl="0">
              <a:lnSpc>
                <a:spcPct val="150000"/>
              </a:lnSpc>
              <a:spcBef>
                <a:spcPts val="0"/>
              </a:spcBef>
              <a:spcAft>
                <a:spcPts val="0"/>
              </a:spcAft>
              <a:buClr>
                <a:srgbClr val="000000"/>
              </a:buClr>
              <a:buSzPts val="1400"/>
              <a:buChar char="◎"/>
            </a:pPr>
            <a:r>
              <a:rPr lang="en" sz="1200">
                <a:solidFill>
                  <a:schemeClr val="dk1"/>
                </a:solidFill>
                <a:latin typeface="Frank Ruhl Libre"/>
                <a:ea typeface="Frank Ruhl Libre"/>
                <a:cs typeface="Frank Ruhl Libre"/>
                <a:sym typeface="Frank Ruhl Libre"/>
              </a:rPr>
              <a:t>Creative by selecting overall quality and first floor area as independent variables</a:t>
            </a:r>
            <a:endParaRPr sz="1200">
              <a:solidFill>
                <a:schemeClr val="dk1"/>
              </a:solidFill>
              <a:latin typeface="Frank Ruhl Libre"/>
              <a:ea typeface="Frank Ruhl Libre"/>
              <a:cs typeface="Frank Ruhl Libre"/>
              <a:sym typeface="Frank Ruhl Libre"/>
            </a:endParaRPr>
          </a:p>
          <a:p>
            <a:pPr marL="457200" lvl="0" indent="-317500" algn="just" rtl="0">
              <a:lnSpc>
                <a:spcPct val="150000"/>
              </a:lnSpc>
              <a:spcBef>
                <a:spcPts val="0"/>
              </a:spcBef>
              <a:spcAft>
                <a:spcPts val="0"/>
              </a:spcAft>
              <a:buClr>
                <a:schemeClr val="dk1"/>
              </a:buClr>
              <a:buSzPts val="1400"/>
              <a:buFont typeface="Frank Ruhl Libre"/>
              <a:buChar char="◎"/>
            </a:pPr>
            <a:r>
              <a:rPr lang="en" sz="1200">
                <a:solidFill>
                  <a:schemeClr val="dk1"/>
                </a:solidFill>
                <a:latin typeface="Frank Ruhl Libre"/>
                <a:ea typeface="Frank Ruhl Libre"/>
                <a:cs typeface="Frank Ruhl Libre"/>
                <a:sym typeface="Frank Ruhl Libre"/>
              </a:rPr>
              <a:t>Creative by first using descriptive statistics  to form our hypotheses and then developing a linear regression model to test our hypotheses.</a:t>
            </a:r>
            <a:endParaRPr sz="1200">
              <a:solidFill>
                <a:schemeClr val="dk1"/>
              </a:solidFill>
              <a:latin typeface="Frank Ruhl Libre"/>
              <a:ea typeface="Frank Ruhl Libre"/>
              <a:cs typeface="Frank Ruhl Libre"/>
              <a:sym typeface="Frank Ruhl Libre"/>
            </a:endParaRPr>
          </a:p>
          <a:p>
            <a:pPr marL="457200" lvl="0" indent="-317500" algn="just" rtl="0">
              <a:lnSpc>
                <a:spcPct val="150000"/>
              </a:lnSpc>
              <a:spcBef>
                <a:spcPts val="0"/>
              </a:spcBef>
              <a:spcAft>
                <a:spcPts val="0"/>
              </a:spcAft>
              <a:buClr>
                <a:schemeClr val="dk1"/>
              </a:buClr>
              <a:buSzPts val="1400"/>
              <a:buFont typeface="Frank Ruhl Libre"/>
              <a:buChar char="◎"/>
            </a:pPr>
            <a:r>
              <a:rPr lang="en" sz="1200">
                <a:solidFill>
                  <a:schemeClr val="dk1"/>
                </a:solidFill>
                <a:latin typeface="Frank Ruhl Libre"/>
                <a:ea typeface="Frank Ruhl Libre"/>
                <a:cs typeface="Frank Ruhl Libre"/>
                <a:sym typeface="Frank Ruhl Libre"/>
              </a:rPr>
              <a:t>Use of correlation to check independent variables similarity</a:t>
            </a:r>
            <a:endParaRPr sz="1200">
              <a:solidFill>
                <a:schemeClr val="dk1"/>
              </a:solidFill>
              <a:latin typeface="Frank Ruhl Libre"/>
              <a:ea typeface="Frank Ruhl Libre"/>
              <a:cs typeface="Frank Ruhl Libre"/>
              <a:sym typeface="Frank Ruhl Libre"/>
            </a:endParaRPr>
          </a:p>
          <a:p>
            <a:pPr marL="457200" lvl="0" indent="0" algn="just" rtl="0">
              <a:lnSpc>
                <a:spcPct val="150000"/>
              </a:lnSpc>
              <a:spcBef>
                <a:spcPts val="0"/>
              </a:spcBef>
              <a:spcAft>
                <a:spcPts val="0"/>
              </a:spcAft>
              <a:buNone/>
            </a:pPr>
            <a:endParaRPr sz="1400">
              <a:solidFill>
                <a:schemeClr val="dk1"/>
              </a:solidFill>
              <a:latin typeface="Frank Ruhl Libre"/>
              <a:ea typeface="Frank Ruhl Libre"/>
              <a:cs typeface="Frank Ruhl Libre"/>
              <a:sym typeface="Frank Ruhl Libre"/>
            </a:endParaRPr>
          </a:p>
          <a:p>
            <a:pPr marL="457200" lvl="0" indent="0" algn="just" rtl="0">
              <a:lnSpc>
                <a:spcPct val="150000"/>
              </a:lnSpc>
              <a:spcBef>
                <a:spcPts val="0"/>
              </a:spcBef>
              <a:spcAft>
                <a:spcPts val="0"/>
              </a:spcAft>
              <a:buNone/>
            </a:pPr>
            <a:endParaRPr sz="1400">
              <a:solidFill>
                <a:schemeClr val="dk1"/>
              </a:solidFill>
              <a:latin typeface="Frank Ruhl Libre"/>
              <a:ea typeface="Frank Ruhl Libre"/>
              <a:cs typeface="Frank Ruhl Libre"/>
              <a:sym typeface="Frank Ruhl Libre"/>
            </a:endParaRPr>
          </a:p>
          <a:p>
            <a:pPr marL="457200" lvl="0" indent="0" algn="l" rtl="0">
              <a:spcBef>
                <a:spcPts val="0"/>
              </a:spcBef>
              <a:spcAft>
                <a:spcPts val="800"/>
              </a:spcAft>
              <a:buNone/>
            </a:pPr>
            <a:endParaRPr sz="1400">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8"/>
          <p:cNvSpPr txBox="1">
            <a:spLocks noGrp="1"/>
          </p:cNvSpPr>
          <p:nvPr>
            <p:ph type="ctrTitle" idx="4294967295"/>
          </p:nvPr>
        </p:nvSpPr>
        <p:spPr>
          <a:xfrm>
            <a:off x="3268375" y="1608150"/>
            <a:ext cx="57336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000">
                <a:solidFill>
                  <a:srgbClr val="FDF6DA"/>
                </a:solidFill>
              </a:rPr>
              <a:t>3.Communicating on Results</a:t>
            </a:r>
            <a:endParaRPr sz="6000">
              <a:solidFill>
                <a:srgbClr val="FDF6DA"/>
              </a:solidFill>
            </a:endParaRPr>
          </a:p>
        </p:txBody>
      </p:sp>
      <p:sp>
        <p:nvSpPr>
          <p:cNvPr id="231" name="Google Shape;231;p28"/>
          <p:cNvSpPr txBox="1">
            <a:spLocks noGrp="1"/>
          </p:cNvSpPr>
          <p:nvPr>
            <p:ph type="subTitle" idx="4294967295"/>
          </p:nvPr>
        </p:nvSpPr>
        <p:spPr>
          <a:xfrm>
            <a:off x="3722725" y="2964505"/>
            <a:ext cx="4699200" cy="784800"/>
          </a:xfrm>
          <a:prstGeom prst="rect">
            <a:avLst/>
          </a:prstGeom>
        </p:spPr>
        <p:txBody>
          <a:bodyPr spcFirstLastPara="1" wrap="square" lIns="0" tIns="0" rIns="0" bIns="0" anchor="t" anchorCtr="0">
            <a:noAutofit/>
          </a:bodyPr>
          <a:lstStyle/>
          <a:p>
            <a:pPr marL="457200" lvl="0" indent="-317500" algn="l" rtl="0">
              <a:spcBef>
                <a:spcPts val="0"/>
              </a:spcBef>
              <a:spcAft>
                <a:spcPts val="0"/>
              </a:spcAft>
              <a:buClr>
                <a:schemeClr val="lt1"/>
              </a:buClr>
              <a:buSzPts val="1400"/>
              <a:buChar char="◎"/>
            </a:pPr>
            <a:r>
              <a:rPr lang="en">
                <a:solidFill>
                  <a:schemeClr val="lt1"/>
                </a:solidFill>
              </a:rPr>
              <a:t>Result Presentation and Application</a:t>
            </a: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Limitation</a:t>
            </a:r>
            <a:endParaRPr>
              <a:solidFill>
                <a:schemeClr val="lt1"/>
              </a:solidFill>
            </a:endParaRPr>
          </a:p>
          <a:p>
            <a:pPr marL="914400" lvl="0" indent="0" algn="l" rtl="0">
              <a:spcBef>
                <a:spcPts val="800"/>
              </a:spcBef>
              <a:spcAft>
                <a:spcPts val="800"/>
              </a:spcAft>
              <a:buNone/>
            </a:pPr>
            <a:endParaRPr>
              <a:solidFill>
                <a:schemeClr val="lt1"/>
              </a:solidFill>
            </a:endParaRPr>
          </a:p>
        </p:txBody>
      </p:sp>
      <p:sp>
        <p:nvSpPr>
          <p:cNvPr id="244" name="Google Shape;244;p28"/>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grpSp>
        <p:nvGrpSpPr>
          <p:cNvPr id="17" name="群組 16">
            <a:extLst>
              <a:ext uri="{FF2B5EF4-FFF2-40B4-BE49-F238E27FC236}">
                <a16:creationId xmlns:a16="http://schemas.microsoft.com/office/drawing/2014/main" id="{D2940144-1FF7-4ABA-A32E-6D25336BFE23}"/>
              </a:ext>
            </a:extLst>
          </p:cNvPr>
          <p:cNvGrpSpPr/>
          <p:nvPr/>
        </p:nvGrpSpPr>
        <p:grpSpPr>
          <a:xfrm>
            <a:off x="297451" y="908013"/>
            <a:ext cx="2970917" cy="2845029"/>
            <a:chOff x="297451" y="908013"/>
            <a:chExt cx="2970917" cy="2845029"/>
          </a:xfrm>
        </p:grpSpPr>
        <p:sp>
          <p:nvSpPr>
            <p:cNvPr id="18" name="Google Shape;91;p14">
              <a:extLst>
                <a:ext uri="{FF2B5EF4-FFF2-40B4-BE49-F238E27FC236}">
                  <a16:creationId xmlns:a16="http://schemas.microsoft.com/office/drawing/2014/main" id="{599CD3AF-40D9-4435-850D-21AF181C5CC9}"/>
                </a:ext>
              </a:extLst>
            </p:cNvPr>
            <p:cNvSpPr/>
            <p:nvPr/>
          </p:nvSpPr>
          <p:spPr>
            <a:xfrm>
              <a:off x="563720" y="908013"/>
              <a:ext cx="287750" cy="274790"/>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2;p14">
              <a:extLst>
                <a:ext uri="{FF2B5EF4-FFF2-40B4-BE49-F238E27FC236}">
                  <a16:creationId xmlns:a16="http://schemas.microsoft.com/office/drawing/2014/main" id="{C022FACF-E711-4053-A405-3DE0A25BBEFF}"/>
                </a:ext>
              </a:extLst>
            </p:cNvPr>
            <p:cNvSpPr/>
            <p:nvPr/>
          </p:nvSpPr>
          <p:spPr>
            <a:xfrm rot="2697479">
              <a:off x="2614332" y="3335933"/>
              <a:ext cx="436838" cy="41710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3;p14">
              <a:extLst>
                <a:ext uri="{FF2B5EF4-FFF2-40B4-BE49-F238E27FC236}">
                  <a16:creationId xmlns:a16="http://schemas.microsoft.com/office/drawing/2014/main" id="{EFFCA459-3D10-4E9B-ACB9-79150A140ADF}"/>
                </a:ext>
              </a:extLst>
            </p:cNvPr>
            <p:cNvSpPr/>
            <p:nvPr/>
          </p:nvSpPr>
          <p:spPr>
            <a:xfrm>
              <a:off x="3093385" y="2717391"/>
              <a:ext cx="174983" cy="167116"/>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4;p14">
              <a:extLst>
                <a:ext uri="{FF2B5EF4-FFF2-40B4-BE49-F238E27FC236}">
                  <a16:creationId xmlns:a16="http://schemas.microsoft.com/office/drawing/2014/main" id="{B3125452-5033-4CAC-A676-E6153B22ADAA}"/>
                </a:ext>
              </a:extLst>
            </p:cNvPr>
            <p:cNvSpPr/>
            <p:nvPr/>
          </p:nvSpPr>
          <p:spPr>
            <a:xfrm rot="1280255">
              <a:off x="297451" y="2196425"/>
              <a:ext cx="174931" cy="16712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 name="圖片 21">
              <a:extLst>
                <a:ext uri="{FF2B5EF4-FFF2-40B4-BE49-F238E27FC236}">
                  <a16:creationId xmlns:a16="http://schemas.microsoft.com/office/drawing/2014/main" id="{ACCEBF1E-F11D-4BD6-828D-AC89D39E7994}"/>
                </a:ext>
              </a:extLst>
            </p:cNvPr>
            <p:cNvPicPr>
              <a:picLocks noChangeAspect="1"/>
            </p:cNvPicPr>
            <p:nvPr/>
          </p:nvPicPr>
          <p:blipFill>
            <a:blip r:embed="rId3"/>
            <a:stretch>
              <a:fillRect/>
            </a:stretch>
          </p:blipFill>
          <p:spPr>
            <a:xfrm>
              <a:off x="627001" y="1253329"/>
              <a:ext cx="2053316" cy="2053316"/>
            </a:xfrm>
            <a:prstGeom prst="rect">
              <a:avLst/>
            </a:prstGeom>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9"/>
          <p:cNvSpPr txBox="1">
            <a:spLocks noGrp="1"/>
          </p:cNvSpPr>
          <p:nvPr>
            <p:ph type="title"/>
          </p:nvPr>
        </p:nvSpPr>
        <p:spPr>
          <a:xfrm>
            <a:off x="291300" y="1026000"/>
            <a:ext cx="1341900" cy="30915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t>Explanation</a:t>
            </a:r>
            <a:endParaRPr/>
          </a:p>
        </p:txBody>
      </p:sp>
      <p:sp>
        <p:nvSpPr>
          <p:cNvPr id="250" name="Google Shape;250;p29"/>
          <p:cNvSpPr txBox="1">
            <a:spLocks noGrp="1"/>
          </p:cNvSpPr>
          <p:nvPr>
            <p:ph type="body" idx="1"/>
          </p:nvPr>
        </p:nvSpPr>
        <p:spPr>
          <a:xfrm>
            <a:off x="2191200" y="1026000"/>
            <a:ext cx="5345700" cy="3091500"/>
          </a:xfrm>
          <a:prstGeom prst="rect">
            <a:avLst/>
          </a:prstGeom>
        </p:spPr>
        <p:txBody>
          <a:bodyPr spcFirstLastPara="1" wrap="square" lIns="0" tIns="0" rIns="0" bIns="0" anchor="t" anchorCtr="0">
            <a:noAutofit/>
          </a:bodyPr>
          <a:lstStyle/>
          <a:p>
            <a:pPr marL="0" lvl="0" indent="0" algn="just" rtl="0">
              <a:lnSpc>
                <a:spcPct val="200000"/>
              </a:lnSpc>
              <a:spcBef>
                <a:spcPts val="0"/>
              </a:spcBef>
              <a:spcAft>
                <a:spcPts val="0"/>
              </a:spcAft>
              <a:buNone/>
            </a:pPr>
            <a:r>
              <a:rPr lang="en" sz="1800" dirty="0" err="1">
                <a:solidFill>
                  <a:srgbClr val="1D3E7C"/>
                </a:solidFill>
              </a:rPr>
              <a:t>SalePrice</a:t>
            </a:r>
            <a:r>
              <a:rPr lang="en" sz="1800" dirty="0">
                <a:solidFill>
                  <a:srgbClr val="1D3E7C"/>
                </a:solidFill>
              </a:rPr>
              <a:t> = -133,055 + 37,128 * </a:t>
            </a:r>
            <a:r>
              <a:rPr lang="en" sz="1800" dirty="0" err="1">
                <a:solidFill>
                  <a:srgbClr val="1D3E7C"/>
                </a:solidFill>
              </a:rPr>
              <a:t>OverallQuality</a:t>
            </a:r>
            <a:r>
              <a:rPr lang="en" sz="1800" dirty="0">
                <a:solidFill>
                  <a:srgbClr val="1D3E7C"/>
                </a:solidFill>
              </a:rPr>
              <a:t> + 59.53 * </a:t>
            </a:r>
            <a:r>
              <a:rPr lang="en" sz="1800" dirty="0" err="1">
                <a:solidFill>
                  <a:srgbClr val="1D3E7C"/>
                </a:solidFill>
              </a:rPr>
              <a:t>FirstFloor</a:t>
            </a:r>
            <a:r>
              <a:rPr lang="en" sz="1800" dirty="0">
                <a:solidFill>
                  <a:srgbClr val="1D3E7C"/>
                </a:solidFill>
              </a:rPr>
              <a:t> + 6,387 * Bedroom</a:t>
            </a:r>
            <a:endParaRPr sz="1800" dirty="0">
              <a:solidFill>
                <a:srgbClr val="1D3E7C"/>
              </a:solidFill>
            </a:endParaRPr>
          </a:p>
          <a:p>
            <a:pPr marL="457200" lvl="0" indent="-342900" algn="just" rtl="0">
              <a:lnSpc>
                <a:spcPct val="115000"/>
              </a:lnSpc>
              <a:spcBef>
                <a:spcPts val="0"/>
              </a:spcBef>
              <a:spcAft>
                <a:spcPts val="0"/>
              </a:spcAft>
              <a:buSzPts val="1800"/>
              <a:buChar char="◎"/>
            </a:pPr>
            <a:r>
              <a:rPr lang="en" sz="1400" dirty="0">
                <a:solidFill>
                  <a:srgbClr val="000000"/>
                </a:solidFill>
              </a:rPr>
              <a:t>On average, each level of overall quality increase leads to $37,128 increase in predicted sales price</a:t>
            </a:r>
            <a:endParaRPr sz="1400" dirty="0">
              <a:solidFill>
                <a:srgbClr val="000000"/>
              </a:solidFill>
            </a:endParaRPr>
          </a:p>
          <a:p>
            <a:pPr marL="457200" lvl="0" indent="-342900" algn="l" rtl="0">
              <a:lnSpc>
                <a:spcPct val="115000"/>
              </a:lnSpc>
              <a:spcBef>
                <a:spcPts val="0"/>
              </a:spcBef>
              <a:spcAft>
                <a:spcPts val="0"/>
              </a:spcAft>
              <a:buSzPts val="1800"/>
              <a:buChar char="◎"/>
            </a:pPr>
            <a:r>
              <a:rPr lang="en" sz="1400" dirty="0">
                <a:solidFill>
                  <a:srgbClr val="000000"/>
                </a:solidFill>
              </a:rPr>
              <a:t>On average, predicted sales price increases $59.53 with one square feet more in first floor area</a:t>
            </a:r>
            <a:endParaRPr sz="1400" dirty="0">
              <a:solidFill>
                <a:srgbClr val="000000"/>
              </a:solidFill>
            </a:endParaRPr>
          </a:p>
          <a:p>
            <a:pPr marL="457200" lvl="0" indent="-342900" algn="just" rtl="0">
              <a:lnSpc>
                <a:spcPct val="115000"/>
              </a:lnSpc>
              <a:spcBef>
                <a:spcPts val="0"/>
              </a:spcBef>
              <a:spcAft>
                <a:spcPts val="0"/>
              </a:spcAft>
              <a:buSzPts val="1800"/>
              <a:buChar char="◎"/>
            </a:pPr>
            <a:r>
              <a:rPr lang="en" sz="1400" dirty="0">
                <a:solidFill>
                  <a:srgbClr val="000000"/>
                </a:solidFill>
              </a:rPr>
              <a:t>On average, one more bedroom raises $6,387 in predicted sales price</a:t>
            </a:r>
            <a:endParaRPr sz="1800" dirty="0"/>
          </a:p>
        </p:txBody>
      </p:sp>
      <p:sp>
        <p:nvSpPr>
          <p:cNvPr id="251" name="Google Shape;251;p29"/>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0"/>
          <p:cNvSpPr txBox="1">
            <a:spLocks noGrp="1"/>
          </p:cNvSpPr>
          <p:nvPr>
            <p:ph type="title"/>
          </p:nvPr>
        </p:nvSpPr>
        <p:spPr>
          <a:xfrm>
            <a:off x="291300" y="1026000"/>
            <a:ext cx="1341900" cy="30915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t>Explanation</a:t>
            </a:r>
            <a:endParaRPr/>
          </a:p>
        </p:txBody>
      </p:sp>
      <p:sp>
        <p:nvSpPr>
          <p:cNvPr id="257" name="Google Shape;257;p30"/>
          <p:cNvSpPr txBox="1">
            <a:spLocks noGrp="1"/>
          </p:cNvSpPr>
          <p:nvPr>
            <p:ph type="body" idx="1"/>
          </p:nvPr>
        </p:nvSpPr>
        <p:spPr>
          <a:xfrm>
            <a:off x="2191200" y="1026000"/>
            <a:ext cx="5345700" cy="3091500"/>
          </a:xfrm>
          <a:prstGeom prst="rect">
            <a:avLst/>
          </a:prstGeom>
        </p:spPr>
        <p:txBody>
          <a:bodyPr spcFirstLastPara="1" wrap="square" lIns="0" tIns="0" rIns="0" bIns="0" anchor="t" anchorCtr="0">
            <a:noAutofit/>
          </a:bodyPr>
          <a:lstStyle/>
          <a:p>
            <a:pPr marL="0" lvl="0" indent="0" algn="just" rtl="0">
              <a:lnSpc>
                <a:spcPct val="200000"/>
              </a:lnSpc>
              <a:spcBef>
                <a:spcPts val="0"/>
              </a:spcBef>
              <a:spcAft>
                <a:spcPts val="0"/>
              </a:spcAft>
              <a:buNone/>
            </a:pPr>
            <a:r>
              <a:rPr lang="en" sz="1800" dirty="0" err="1">
                <a:solidFill>
                  <a:srgbClr val="1D3E7C"/>
                </a:solidFill>
              </a:rPr>
              <a:t>SalePrice</a:t>
            </a:r>
            <a:r>
              <a:rPr lang="en" sz="1800" dirty="0">
                <a:solidFill>
                  <a:srgbClr val="1D3E7C"/>
                </a:solidFill>
              </a:rPr>
              <a:t> = -133,055 + 37,128 * </a:t>
            </a:r>
            <a:r>
              <a:rPr lang="en" sz="1800" dirty="0" err="1">
                <a:solidFill>
                  <a:srgbClr val="1D3E7C"/>
                </a:solidFill>
              </a:rPr>
              <a:t>OverallQuality</a:t>
            </a:r>
            <a:r>
              <a:rPr lang="en" sz="1800" dirty="0">
                <a:solidFill>
                  <a:srgbClr val="1D3E7C"/>
                </a:solidFill>
              </a:rPr>
              <a:t> + 59.53 * </a:t>
            </a:r>
            <a:r>
              <a:rPr lang="en" sz="1800" dirty="0" err="1">
                <a:solidFill>
                  <a:srgbClr val="1D3E7C"/>
                </a:solidFill>
              </a:rPr>
              <a:t>FirstFloor</a:t>
            </a:r>
            <a:r>
              <a:rPr lang="en" sz="1800" dirty="0">
                <a:solidFill>
                  <a:srgbClr val="1D3E7C"/>
                </a:solidFill>
              </a:rPr>
              <a:t> + 6,387 * Bedroom</a:t>
            </a:r>
            <a:endParaRPr sz="1800" dirty="0">
              <a:solidFill>
                <a:srgbClr val="1D3E7C"/>
              </a:solidFill>
            </a:endParaRPr>
          </a:p>
          <a:p>
            <a:pPr marL="457200" lvl="0" indent="-342900" algn="just" rtl="0">
              <a:lnSpc>
                <a:spcPct val="115000"/>
              </a:lnSpc>
              <a:spcBef>
                <a:spcPts val="0"/>
              </a:spcBef>
              <a:spcAft>
                <a:spcPts val="0"/>
              </a:spcAft>
              <a:buSzPts val="1800"/>
              <a:buChar char="◎"/>
            </a:pPr>
            <a:r>
              <a:rPr lang="en" sz="1400" dirty="0">
                <a:solidFill>
                  <a:srgbClr val="000000"/>
                </a:solidFill>
              </a:rPr>
              <a:t>Sales price is significantly influenced by three independent variables: overall quality, first floor square feet and number of bedrooms. </a:t>
            </a:r>
            <a:endParaRPr sz="1400" dirty="0">
              <a:solidFill>
                <a:srgbClr val="000000"/>
              </a:solidFill>
            </a:endParaRPr>
          </a:p>
          <a:p>
            <a:pPr marL="457200" lvl="0" indent="-342900" algn="just" rtl="0">
              <a:lnSpc>
                <a:spcPct val="115000"/>
              </a:lnSpc>
              <a:spcBef>
                <a:spcPts val="0"/>
              </a:spcBef>
              <a:spcAft>
                <a:spcPts val="0"/>
              </a:spcAft>
              <a:buSzPts val="1800"/>
              <a:buChar char="◎"/>
            </a:pPr>
            <a:r>
              <a:rPr lang="en" sz="1400" dirty="0">
                <a:solidFill>
                  <a:srgbClr val="000000"/>
                </a:solidFill>
              </a:rPr>
              <a:t>Three independent variables explained 69.78% change of dependent variable (sales price)</a:t>
            </a:r>
            <a:endParaRPr sz="1800" dirty="0"/>
          </a:p>
        </p:txBody>
      </p:sp>
      <p:sp>
        <p:nvSpPr>
          <p:cNvPr id="258" name="Google Shape;258;p30"/>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3"/>
          <p:cNvSpPr txBox="1">
            <a:spLocks noGrp="1"/>
          </p:cNvSpPr>
          <p:nvPr>
            <p:ph type="ctrTitle" idx="4294967295"/>
          </p:nvPr>
        </p:nvSpPr>
        <p:spPr>
          <a:xfrm>
            <a:off x="539000" y="487025"/>
            <a:ext cx="4730700" cy="389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600">
                <a:solidFill>
                  <a:srgbClr val="FDF6DA"/>
                </a:solidFill>
              </a:rPr>
              <a:t>AGENDA</a:t>
            </a:r>
            <a:endParaRPr sz="3600">
              <a:solidFill>
                <a:srgbClr val="FDF6DA"/>
              </a:solidFill>
            </a:endParaRPr>
          </a:p>
        </p:txBody>
      </p:sp>
      <p:sp>
        <p:nvSpPr>
          <p:cNvPr id="75" name="Google Shape;75;p13"/>
          <p:cNvSpPr txBox="1">
            <a:spLocks noGrp="1"/>
          </p:cNvSpPr>
          <p:nvPr>
            <p:ph type="subTitle" idx="4294967295"/>
          </p:nvPr>
        </p:nvSpPr>
        <p:spPr>
          <a:xfrm>
            <a:off x="1325450" y="1340475"/>
            <a:ext cx="5829900" cy="1034100"/>
          </a:xfrm>
          <a:prstGeom prst="rect">
            <a:avLst/>
          </a:prstGeom>
        </p:spPr>
        <p:txBody>
          <a:bodyPr spcFirstLastPara="1" wrap="square" lIns="0" tIns="0" rIns="0" bIns="0" anchor="t" anchorCtr="0">
            <a:noAutofit/>
          </a:bodyPr>
          <a:lstStyle/>
          <a:p>
            <a:pPr marL="457200" lvl="0" indent="-342900" algn="l" rtl="0">
              <a:spcBef>
                <a:spcPts val="0"/>
              </a:spcBef>
              <a:spcAft>
                <a:spcPts val="0"/>
              </a:spcAft>
              <a:buClr>
                <a:schemeClr val="lt1"/>
              </a:buClr>
              <a:buSzPts val="1800"/>
              <a:buAutoNum type="alphaUcPeriod"/>
            </a:pPr>
            <a:r>
              <a:rPr lang="en" sz="1800">
                <a:solidFill>
                  <a:schemeClr val="lt1"/>
                </a:solidFill>
              </a:rPr>
              <a:t>Framing the Problem</a:t>
            </a:r>
            <a:endParaRPr sz="1800">
              <a:solidFill>
                <a:schemeClr val="lt1"/>
              </a:solidFill>
            </a:endParaRPr>
          </a:p>
          <a:p>
            <a:pPr marL="914400" lvl="1" indent="-342900" algn="l" rtl="0">
              <a:spcBef>
                <a:spcPts val="0"/>
              </a:spcBef>
              <a:spcAft>
                <a:spcPts val="0"/>
              </a:spcAft>
              <a:buClr>
                <a:schemeClr val="lt1"/>
              </a:buClr>
              <a:buSzPts val="1800"/>
              <a:buAutoNum type="alphaLcPeriod"/>
            </a:pPr>
            <a:r>
              <a:rPr lang="en" sz="1800">
                <a:solidFill>
                  <a:schemeClr val="lt1"/>
                </a:solidFill>
              </a:rPr>
              <a:t>Problem Recognition</a:t>
            </a:r>
            <a:endParaRPr sz="1800">
              <a:solidFill>
                <a:schemeClr val="lt1"/>
              </a:solidFill>
            </a:endParaRPr>
          </a:p>
          <a:p>
            <a:pPr marL="914400" lvl="1" indent="-342900" algn="l" rtl="0">
              <a:spcBef>
                <a:spcPts val="0"/>
              </a:spcBef>
              <a:spcAft>
                <a:spcPts val="0"/>
              </a:spcAft>
              <a:buClr>
                <a:schemeClr val="lt1"/>
              </a:buClr>
              <a:buSzPts val="1800"/>
              <a:buAutoNum type="alphaLcPeriod"/>
            </a:pPr>
            <a:r>
              <a:rPr lang="en" sz="1800">
                <a:solidFill>
                  <a:schemeClr val="lt1"/>
                </a:solidFill>
              </a:rPr>
              <a:t>Review of Previous Finding</a:t>
            </a:r>
            <a:endParaRPr sz="1800">
              <a:solidFill>
                <a:schemeClr val="lt1"/>
              </a:solidFill>
            </a:endParaRPr>
          </a:p>
          <a:p>
            <a:pPr marL="457200" lvl="0" indent="-342900" algn="l" rtl="0">
              <a:spcBef>
                <a:spcPts val="0"/>
              </a:spcBef>
              <a:spcAft>
                <a:spcPts val="0"/>
              </a:spcAft>
              <a:buClr>
                <a:schemeClr val="lt1"/>
              </a:buClr>
              <a:buSzPts val="1800"/>
              <a:buAutoNum type="alphaUcPeriod"/>
            </a:pPr>
            <a:r>
              <a:rPr lang="en" sz="1800">
                <a:solidFill>
                  <a:schemeClr val="lt1"/>
                </a:solidFill>
              </a:rPr>
              <a:t>Solving the Problem</a:t>
            </a:r>
            <a:endParaRPr sz="1800">
              <a:solidFill>
                <a:schemeClr val="lt1"/>
              </a:solidFill>
            </a:endParaRPr>
          </a:p>
          <a:p>
            <a:pPr marL="914400" lvl="1" indent="-342900" algn="l" rtl="0">
              <a:spcBef>
                <a:spcPts val="0"/>
              </a:spcBef>
              <a:spcAft>
                <a:spcPts val="0"/>
              </a:spcAft>
              <a:buClr>
                <a:schemeClr val="lt1"/>
              </a:buClr>
              <a:buSzPts val="1800"/>
              <a:buAutoNum type="alphaLcPeriod"/>
            </a:pPr>
            <a:r>
              <a:rPr lang="en" sz="1800">
                <a:solidFill>
                  <a:schemeClr val="lt1"/>
                </a:solidFill>
              </a:rPr>
              <a:t>Modeling and Variable Selection</a:t>
            </a:r>
            <a:endParaRPr sz="1800">
              <a:solidFill>
                <a:schemeClr val="lt1"/>
              </a:solidFill>
            </a:endParaRPr>
          </a:p>
          <a:p>
            <a:pPr marL="914400" lvl="1" indent="-342900" algn="l" rtl="0">
              <a:spcBef>
                <a:spcPts val="0"/>
              </a:spcBef>
              <a:spcAft>
                <a:spcPts val="0"/>
              </a:spcAft>
              <a:buClr>
                <a:schemeClr val="lt1"/>
              </a:buClr>
              <a:buSzPts val="1800"/>
              <a:buAutoNum type="alphaLcPeriod"/>
            </a:pPr>
            <a:r>
              <a:rPr lang="en" sz="1800">
                <a:solidFill>
                  <a:schemeClr val="lt1"/>
                </a:solidFill>
              </a:rPr>
              <a:t>Data Collection</a:t>
            </a:r>
            <a:endParaRPr sz="1800">
              <a:solidFill>
                <a:schemeClr val="lt1"/>
              </a:solidFill>
            </a:endParaRPr>
          </a:p>
          <a:p>
            <a:pPr marL="914400" lvl="1" indent="-342900" algn="l" rtl="0">
              <a:spcBef>
                <a:spcPts val="0"/>
              </a:spcBef>
              <a:spcAft>
                <a:spcPts val="0"/>
              </a:spcAft>
              <a:buClr>
                <a:schemeClr val="lt1"/>
              </a:buClr>
              <a:buSzPts val="1800"/>
              <a:buAutoNum type="alphaLcPeriod"/>
            </a:pPr>
            <a:r>
              <a:rPr lang="en" sz="1800">
                <a:solidFill>
                  <a:schemeClr val="lt1"/>
                </a:solidFill>
              </a:rPr>
              <a:t>Data Analysis</a:t>
            </a:r>
            <a:endParaRPr sz="1800">
              <a:solidFill>
                <a:schemeClr val="lt1"/>
              </a:solidFill>
            </a:endParaRPr>
          </a:p>
          <a:p>
            <a:pPr marL="914400" lvl="1" indent="-342900" algn="l" rtl="0">
              <a:spcBef>
                <a:spcPts val="0"/>
              </a:spcBef>
              <a:spcAft>
                <a:spcPts val="0"/>
              </a:spcAft>
              <a:buClr>
                <a:schemeClr val="lt1"/>
              </a:buClr>
              <a:buSzPts val="1800"/>
              <a:buAutoNum type="alphaLcPeriod"/>
            </a:pPr>
            <a:r>
              <a:rPr lang="en" sz="1800">
                <a:solidFill>
                  <a:schemeClr val="lt1"/>
                </a:solidFill>
              </a:rPr>
              <a:t>Quantitative Analysis and Creativity</a:t>
            </a:r>
            <a:endParaRPr sz="1800">
              <a:solidFill>
                <a:schemeClr val="lt1"/>
              </a:solidFill>
            </a:endParaRPr>
          </a:p>
          <a:p>
            <a:pPr marL="457200" lvl="0" indent="-342900" algn="l" rtl="0">
              <a:spcBef>
                <a:spcPts val="0"/>
              </a:spcBef>
              <a:spcAft>
                <a:spcPts val="0"/>
              </a:spcAft>
              <a:buClr>
                <a:schemeClr val="lt1"/>
              </a:buClr>
              <a:buSzPts val="1800"/>
              <a:buAutoNum type="alphaUcPeriod"/>
            </a:pPr>
            <a:r>
              <a:rPr lang="en" sz="1800">
                <a:solidFill>
                  <a:schemeClr val="lt1"/>
                </a:solidFill>
              </a:rPr>
              <a:t>Communicating on Results</a:t>
            </a:r>
            <a:endParaRPr sz="1800">
              <a:solidFill>
                <a:schemeClr val="lt1"/>
              </a:solidFill>
            </a:endParaRPr>
          </a:p>
          <a:p>
            <a:pPr marL="914400" lvl="1" indent="-342900" algn="l" rtl="0">
              <a:spcBef>
                <a:spcPts val="0"/>
              </a:spcBef>
              <a:spcAft>
                <a:spcPts val="0"/>
              </a:spcAft>
              <a:buClr>
                <a:schemeClr val="lt1"/>
              </a:buClr>
              <a:buSzPts val="1800"/>
              <a:buAutoNum type="alphaLcPeriod"/>
            </a:pPr>
            <a:r>
              <a:rPr lang="en" sz="1800">
                <a:solidFill>
                  <a:schemeClr val="lt1"/>
                </a:solidFill>
              </a:rPr>
              <a:t>Result Presentation and Action</a:t>
            </a:r>
            <a:endParaRPr sz="1800">
              <a:solidFill>
                <a:schemeClr val="lt1"/>
              </a:solidFill>
            </a:endParaRPr>
          </a:p>
          <a:p>
            <a:pPr marL="914400" lvl="1" indent="-342900" algn="l" rtl="0">
              <a:spcBef>
                <a:spcPts val="0"/>
              </a:spcBef>
              <a:spcAft>
                <a:spcPts val="0"/>
              </a:spcAft>
              <a:buClr>
                <a:schemeClr val="lt1"/>
              </a:buClr>
              <a:buSzPts val="1800"/>
              <a:buAutoNum type="alphaLcPeriod"/>
            </a:pPr>
            <a:r>
              <a:rPr lang="en" sz="1800">
                <a:solidFill>
                  <a:schemeClr val="lt1"/>
                </a:solidFill>
              </a:rPr>
              <a:t>Limitation</a:t>
            </a:r>
            <a:endParaRPr sz="1800">
              <a:solidFill>
                <a:schemeClr val="lt1"/>
              </a:solidFill>
            </a:endParaRPr>
          </a:p>
        </p:txBody>
      </p:sp>
      <p:sp>
        <p:nvSpPr>
          <p:cNvPr id="76" name="Google Shape;76;p13"/>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1"/>
          <p:cNvSpPr txBox="1">
            <a:spLocks noGrp="1"/>
          </p:cNvSpPr>
          <p:nvPr>
            <p:ph type="title"/>
          </p:nvPr>
        </p:nvSpPr>
        <p:spPr>
          <a:xfrm>
            <a:off x="291300" y="1026000"/>
            <a:ext cx="1341900" cy="30915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t>Application</a:t>
            </a:r>
            <a:endParaRPr/>
          </a:p>
        </p:txBody>
      </p:sp>
      <p:sp>
        <p:nvSpPr>
          <p:cNvPr id="264" name="Google Shape;264;p31"/>
          <p:cNvSpPr txBox="1">
            <a:spLocks noGrp="1"/>
          </p:cNvSpPr>
          <p:nvPr>
            <p:ph type="body" idx="1"/>
          </p:nvPr>
        </p:nvSpPr>
        <p:spPr>
          <a:xfrm>
            <a:off x="2191200" y="1026000"/>
            <a:ext cx="5345700" cy="3091500"/>
          </a:xfrm>
          <a:prstGeom prst="rect">
            <a:avLst/>
          </a:prstGeom>
        </p:spPr>
        <p:txBody>
          <a:bodyPr spcFirstLastPara="1" wrap="square" lIns="0" tIns="0" rIns="0" bIns="0" anchor="t" anchorCtr="0">
            <a:noAutofit/>
          </a:bodyPr>
          <a:lstStyle/>
          <a:p>
            <a:pPr marL="457200" lvl="0" indent="-342900" algn="l" rtl="0">
              <a:lnSpc>
                <a:spcPct val="200000"/>
              </a:lnSpc>
              <a:spcBef>
                <a:spcPts val="0"/>
              </a:spcBef>
              <a:spcAft>
                <a:spcPts val="0"/>
              </a:spcAft>
              <a:buSzPts val="1800"/>
              <a:buChar char="◎"/>
            </a:pPr>
            <a:r>
              <a:rPr lang="en" sz="1400" dirty="0">
                <a:solidFill>
                  <a:srgbClr val="000000"/>
                </a:solidFill>
              </a:rPr>
              <a:t>A real estate firm is asked by a client to sell a house. There are several data about the house: pretty good quality and is rated as 8; first floor square feet is 1,325 </a:t>
            </a:r>
            <a:r>
              <a:rPr lang="en" sz="1400" dirty="0" err="1">
                <a:solidFill>
                  <a:srgbClr val="000000"/>
                </a:solidFill>
              </a:rPr>
              <a:t>sq</a:t>
            </a:r>
            <a:r>
              <a:rPr lang="en" sz="1400" dirty="0">
                <a:solidFill>
                  <a:srgbClr val="000000"/>
                </a:solidFill>
              </a:rPr>
              <a:t>; 3 bedrooms total above ground. </a:t>
            </a:r>
            <a:endParaRPr sz="1400" dirty="0">
              <a:solidFill>
                <a:srgbClr val="000000"/>
              </a:solidFill>
            </a:endParaRPr>
          </a:p>
          <a:p>
            <a:pPr marL="457200" lvl="0" indent="-342900" algn="l" rtl="0">
              <a:lnSpc>
                <a:spcPct val="200000"/>
              </a:lnSpc>
              <a:spcBef>
                <a:spcPts val="0"/>
              </a:spcBef>
              <a:spcAft>
                <a:spcPts val="0"/>
              </a:spcAft>
              <a:buSzPts val="1800"/>
              <a:buChar char="◎"/>
            </a:pPr>
            <a:r>
              <a:rPr lang="en" sz="1400" dirty="0">
                <a:solidFill>
                  <a:srgbClr val="000000"/>
                </a:solidFill>
              </a:rPr>
              <a:t>To better pricing the house and provide a reasonable market price to client, our model is used to estimate sales price. Plus overall quality = 8, first floor square feet = 1,325 and number of bedroom = 3 into model</a:t>
            </a:r>
            <a:endParaRPr sz="1400" dirty="0">
              <a:solidFill>
                <a:srgbClr val="000000"/>
              </a:solidFill>
            </a:endParaRPr>
          </a:p>
        </p:txBody>
      </p:sp>
      <p:sp>
        <p:nvSpPr>
          <p:cNvPr id="265" name="Google Shape;265;p31"/>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2"/>
          <p:cNvSpPr txBox="1">
            <a:spLocks noGrp="1"/>
          </p:cNvSpPr>
          <p:nvPr>
            <p:ph type="title"/>
          </p:nvPr>
        </p:nvSpPr>
        <p:spPr>
          <a:xfrm>
            <a:off x="291300" y="1026000"/>
            <a:ext cx="1341900" cy="30915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t>Application</a:t>
            </a:r>
            <a:endParaRPr/>
          </a:p>
        </p:txBody>
      </p:sp>
      <p:sp>
        <p:nvSpPr>
          <p:cNvPr id="271" name="Google Shape;271;p32"/>
          <p:cNvSpPr txBox="1">
            <a:spLocks noGrp="1"/>
          </p:cNvSpPr>
          <p:nvPr>
            <p:ph type="body" idx="1"/>
          </p:nvPr>
        </p:nvSpPr>
        <p:spPr>
          <a:xfrm>
            <a:off x="2191200" y="1026000"/>
            <a:ext cx="5345700" cy="3091500"/>
          </a:xfrm>
          <a:prstGeom prst="rect">
            <a:avLst/>
          </a:prstGeom>
        </p:spPr>
        <p:txBody>
          <a:bodyPr spcFirstLastPara="1" wrap="square" lIns="0" tIns="0" rIns="0" bIns="0" anchor="t" anchorCtr="0">
            <a:noAutofit/>
          </a:bodyPr>
          <a:lstStyle/>
          <a:p>
            <a:pPr marL="457200" lvl="0" indent="-342900" algn="l" rtl="0">
              <a:lnSpc>
                <a:spcPct val="200000"/>
              </a:lnSpc>
              <a:spcBef>
                <a:spcPts val="0"/>
              </a:spcBef>
              <a:spcAft>
                <a:spcPts val="0"/>
              </a:spcAft>
              <a:buSzPts val="1800"/>
              <a:buChar char="◎"/>
            </a:pPr>
            <a:r>
              <a:rPr lang="en" sz="1400">
                <a:solidFill>
                  <a:srgbClr val="000000"/>
                </a:solidFill>
              </a:rPr>
              <a:t>The market price for this house is $262,007.25. If the client wants a better deal, sales price should be higher than  $262,007.25; if the client wants to sell the house quickly, the sales price should be lower than  $262,007.25. Also,  $262,007.25 is the most reasonable price for this house. The final price should not be too far away from this number.</a:t>
            </a:r>
            <a:endParaRPr sz="1400">
              <a:solidFill>
                <a:srgbClr val="000000"/>
              </a:solidFill>
            </a:endParaRPr>
          </a:p>
          <a:p>
            <a:pPr marL="457200" lvl="0" indent="0" algn="l" rtl="0">
              <a:lnSpc>
                <a:spcPct val="200000"/>
              </a:lnSpc>
              <a:spcBef>
                <a:spcPts val="0"/>
              </a:spcBef>
              <a:spcAft>
                <a:spcPts val="0"/>
              </a:spcAft>
              <a:buNone/>
            </a:pPr>
            <a:endParaRPr sz="1400">
              <a:solidFill>
                <a:srgbClr val="000000"/>
              </a:solidFill>
            </a:endParaRPr>
          </a:p>
        </p:txBody>
      </p:sp>
      <p:sp>
        <p:nvSpPr>
          <p:cNvPr id="272" name="Google Shape;272;p32"/>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3"/>
          <p:cNvSpPr txBox="1">
            <a:spLocks noGrp="1"/>
          </p:cNvSpPr>
          <p:nvPr>
            <p:ph type="title"/>
          </p:nvPr>
        </p:nvSpPr>
        <p:spPr>
          <a:xfrm>
            <a:off x="291300" y="1026000"/>
            <a:ext cx="1341900" cy="30915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t>Limitations</a:t>
            </a:r>
            <a:endParaRPr/>
          </a:p>
        </p:txBody>
      </p:sp>
      <p:sp>
        <p:nvSpPr>
          <p:cNvPr id="278" name="Google Shape;278;p33"/>
          <p:cNvSpPr txBox="1">
            <a:spLocks noGrp="1"/>
          </p:cNvSpPr>
          <p:nvPr>
            <p:ph type="body" idx="1"/>
          </p:nvPr>
        </p:nvSpPr>
        <p:spPr>
          <a:xfrm>
            <a:off x="2191200" y="1026000"/>
            <a:ext cx="5345700" cy="3368400"/>
          </a:xfrm>
          <a:prstGeom prst="rect">
            <a:avLst/>
          </a:prstGeom>
        </p:spPr>
        <p:txBody>
          <a:bodyPr spcFirstLastPara="1" wrap="square" lIns="0" tIns="0" rIns="0" bIns="0" anchor="t" anchorCtr="0">
            <a:noAutofit/>
          </a:bodyPr>
          <a:lstStyle/>
          <a:p>
            <a:pPr marL="457200" lvl="0" indent="-317500" algn="l" rtl="0">
              <a:lnSpc>
                <a:spcPct val="200000"/>
              </a:lnSpc>
              <a:spcBef>
                <a:spcPts val="0"/>
              </a:spcBef>
              <a:spcAft>
                <a:spcPts val="0"/>
              </a:spcAft>
              <a:buClr>
                <a:schemeClr val="dk1"/>
              </a:buClr>
              <a:buSzPts val="1400"/>
              <a:buChar char="◎"/>
            </a:pPr>
            <a:r>
              <a:rPr lang="en" sz="1400">
                <a:solidFill>
                  <a:schemeClr val="dk1"/>
                </a:solidFill>
              </a:rPr>
              <a:t>Result for the tests of  3  assumption showed that normality and homogeneity of variance failed and Independence is held. Even though some assumptions are failed, our model and analysis are still significant</a:t>
            </a:r>
            <a:endParaRPr sz="1400">
              <a:solidFill>
                <a:schemeClr val="dk1"/>
              </a:solidFill>
            </a:endParaRPr>
          </a:p>
          <a:p>
            <a:pPr marL="457200" lvl="0" indent="-317500" algn="l" rtl="0">
              <a:lnSpc>
                <a:spcPct val="200000"/>
              </a:lnSpc>
              <a:spcBef>
                <a:spcPts val="0"/>
              </a:spcBef>
              <a:spcAft>
                <a:spcPts val="0"/>
              </a:spcAft>
              <a:buClr>
                <a:schemeClr val="dk1"/>
              </a:buClr>
              <a:buSzPts val="1400"/>
              <a:buChar char="◎"/>
            </a:pPr>
            <a:r>
              <a:rPr lang="en" sz="1400">
                <a:solidFill>
                  <a:schemeClr val="dk1"/>
                </a:solidFill>
              </a:rPr>
              <a:t>Here failed normality means that residual is not distributed normally. And since normality is failed, it should be noted that confidence interval is not accurate. Any analysis involved estimators’ standard error is biased.</a:t>
            </a:r>
            <a:endParaRPr sz="1400">
              <a:solidFill>
                <a:schemeClr val="dk1"/>
              </a:solidFill>
            </a:endParaRPr>
          </a:p>
          <a:p>
            <a:pPr marL="457200" lvl="0" indent="0" algn="l" rtl="0">
              <a:lnSpc>
                <a:spcPct val="200000"/>
              </a:lnSpc>
              <a:spcBef>
                <a:spcPts val="0"/>
              </a:spcBef>
              <a:spcAft>
                <a:spcPts val="0"/>
              </a:spcAft>
              <a:buNone/>
            </a:pPr>
            <a:endParaRPr sz="1400">
              <a:solidFill>
                <a:srgbClr val="000000"/>
              </a:solidFill>
            </a:endParaRPr>
          </a:p>
        </p:txBody>
      </p:sp>
      <p:sp>
        <p:nvSpPr>
          <p:cNvPr id="279" name="Google Shape;279;p33"/>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4"/>
          <p:cNvSpPr txBox="1">
            <a:spLocks noGrp="1"/>
          </p:cNvSpPr>
          <p:nvPr>
            <p:ph type="title"/>
          </p:nvPr>
        </p:nvSpPr>
        <p:spPr>
          <a:xfrm>
            <a:off x="291300" y="1026000"/>
            <a:ext cx="1341900" cy="30915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t>Limitations</a:t>
            </a:r>
            <a:endParaRPr/>
          </a:p>
        </p:txBody>
      </p:sp>
      <p:sp>
        <p:nvSpPr>
          <p:cNvPr id="285" name="Google Shape;285;p34"/>
          <p:cNvSpPr txBox="1">
            <a:spLocks noGrp="1"/>
          </p:cNvSpPr>
          <p:nvPr>
            <p:ph type="body" idx="1"/>
          </p:nvPr>
        </p:nvSpPr>
        <p:spPr>
          <a:xfrm>
            <a:off x="1933450" y="1026000"/>
            <a:ext cx="5949300" cy="3195000"/>
          </a:xfrm>
          <a:prstGeom prst="rect">
            <a:avLst/>
          </a:prstGeom>
        </p:spPr>
        <p:txBody>
          <a:bodyPr spcFirstLastPara="1" wrap="square" lIns="0" tIns="0" rIns="0" bIns="0" anchor="t" anchorCtr="0">
            <a:noAutofit/>
          </a:bodyPr>
          <a:lstStyle/>
          <a:p>
            <a:pPr marL="457200" lvl="0" indent="-317500" algn="just" rtl="0">
              <a:lnSpc>
                <a:spcPct val="200000"/>
              </a:lnSpc>
              <a:spcBef>
                <a:spcPts val="0"/>
              </a:spcBef>
              <a:spcAft>
                <a:spcPts val="0"/>
              </a:spcAft>
              <a:buClr>
                <a:schemeClr val="dk1"/>
              </a:buClr>
              <a:buSzPts val="1400"/>
              <a:buChar char="◎"/>
            </a:pPr>
            <a:r>
              <a:rPr lang="en" sz="1400">
                <a:solidFill>
                  <a:schemeClr val="dk1"/>
                </a:solidFill>
              </a:rPr>
              <a:t>Heteroskedasticity means variance of residual is not constant and bias significance test, which probably challenge our regression model. Current independent variables have some relationships with residual.</a:t>
            </a:r>
            <a:endParaRPr sz="1400">
              <a:solidFill>
                <a:schemeClr val="dk1"/>
              </a:solidFill>
            </a:endParaRPr>
          </a:p>
          <a:p>
            <a:pPr marL="457200" lvl="0" indent="-317500" algn="just" rtl="0">
              <a:lnSpc>
                <a:spcPct val="200000"/>
              </a:lnSpc>
              <a:spcBef>
                <a:spcPts val="0"/>
              </a:spcBef>
              <a:spcAft>
                <a:spcPts val="0"/>
              </a:spcAft>
              <a:buClr>
                <a:schemeClr val="dk1"/>
              </a:buClr>
              <a:buSzPts val="1400"/>
              <a:buChar char="◎"/>
            </a:pPr>
            <a:r>
              <a:rPr lang="en" sz="1400">
                <a:solidFill>
                  <a:schemeClr val="dk1"/>
                </a:solidFill>
              </a:rPr>
              <a:t>From scatter plots, it is obvious that variance of residual increases with increasing first floor square feet.</a:t>
            </a:r>
            <a:endParaRPr sz="1400">
              <a:solidFill>
                <a:schemeClr val="dk1"/>
              </a:solidFill>
            </a:endParaRPr>
          </a:p>
          <a:p>
            <a:pPr marL="457200" lvl="0" indent="-317500" algn="just" rtl="0">
              <a:lnSpc>
                <a:spcPct val="200000"/>
              </a:lnSpc>
              <a:spcBef>
                <a:spcPts val="0"/>
              </a:spcBef>
              <a:spcAft>
                <a:spcPts val="0"/>
              </a:spcAft>
              <a:buClr>
                <a:schemeClr val="dk1"/>
              </a:buClr>
              <a:buSzPts val="1400"/>
              <a:buChar char="◎"/>
            </a:pPr>
            <a:r>
              <a:rPr lang="en" sz="1400">
                <a:solidFill>
                  <a:schemeClr val="dk1"/>
                </a:solidFill>
              </a:rPr>
              <a:t>In future regression analysis, some factors in residual now should be treated as independent variables to better predict sales prices.</a:t>
            </a:r>
            <a:endParaRPr sz="1400">
              <a:solidFill>
                <a:schemeClr val="dk1"/>
              </a:solidFill>
            </a:endParaRPr>
          </a:p>
        </p:txBody>
      </p:sp>
      <p:sp>
        <p:nvSpPr>
          <p:cNvPr id="286" name="Google Shape;286;p34"/>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5"/>
          <p:cNvSpPr txBox="1">
            <a:spLocks noGrp="1"/>
          </p:cNvSpPr>
          <p:nvPr>
            <p:ph type="ctrTitle" idx="4294967295"/>
          </p:nvPr>
        </p:nvSpPr>
        <p:spPr>
          <a:xfrm>
            <a:off x="685800" y="1507150"/>
            <a:ext cx="6495000" cy="1159800"/>
          </a:xfrm>
          <a:prstGeom prst="rect">
            <a:avLst/>
          </a:prstGeom>
          <a:effectLst>
            <a:outerShdw blurRad="285750" dist="9525" algn="bl" rotWithShape="0">
              <a:srgbClr val="010E1B">
                <a:alpha val="50000"/>
              </a:srgbClr>
            </a:outerShdw>
          </a:effectLst>
        </p:spPr>
        <p:txBody>
          <a:bodyPr spcFirstLastPara="1" wrap="square" lIns="0" tIns="0" rIns="0" bIns="0" anchor="t" anchorCtr="0">
            <a:noAutofit/>
          </a:bodyPr>
          <a:lstStyle/>
          <a:p>
            <a:pPr marL="0" lvl="0" indent="0" algn="l" rtl="0">
              <a:spcBef>
                <a:spcPts val="0"/>
              </a:spcBef>
              <a:spcAft>
                <a:spcPts val="0"/>
              </a:spcAft>
              <a:buNone/>
            </a:pPr>
            <a:r>
              <a:rPr lang="en" sz="9600">
                <a:solidFill>
                  <a:srgbClr val="FDF6DA"/>
                </a:solidFill>
              </a:rPr>
              <a:t>Thank You</a:t>
            </a:r>
            <a:endParaRPr sz="9600">
              <a:solidFill>
                <a:srgbClr val="FDF6DA"/>
              </a:solidFill>
            </a:endParaRPr>
          </a:p>
        </p:txBody>
      </p:sp>
      <p:sp>
        <p:nvSpPr>
          <p:cNvPr id="292" name="Google Shape;292;p35"/>
          <p:cNvSpPr txBox="1">
            <a:spLocks noGrp="1"/>
          </p:cNvSpPr>
          <p:nvPr>
            <p:ph type="subTitle" idx="4294967295"/>
          </p:nvPr>
        </p:nvSpPr>
        <p:spPr>
          <a:xfrm>
            <a:off x="685800" y="2916254"/>
            <a:ext cx="6495000" cy="7848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a:solidFill>
                  <a:srgbClr val="FFFFFF"/>
                </a:solidFill>
              </a:rPr>
              <a:t>Any Question?</a:t>
            </a:r>
            <a:endParaRPr>
              <a:solidFill>
                <a:srgbClr val="FFFFFF"/>
              </a:solidFill>
            </a:endParaRPr>
          </a:p>
        </p:txBody>
      </p:sp>
      <p:sp>
        <p:nvSpPr>
          <p:cNvPr id="293" name="Google Shape;293;p35"/>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4"/>
          <p:cNvSpPr txBox="1">
            <a:spLocks noGrp="1"/>
          </p:cNvSpPr>
          <p:nvPr>
            <p:ph type="ctrTitle" idx="4294967295"/>
          </p:nvPr>
        </p:nvSpPr>
        <p:spPr>
          <a:xfrm>
            <a:off x="3722725" y="1608150"/>
            <a:ext cx="50571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000">
                <a:solidFill>
                  <a:srgbClr val="FDF6DA"/>
                </a:solidFill>
              </a:rPr>
              <a:t>1. Framing the Problem</a:t>
            </a:r>
            <a:endParaRPr sz="6000">
              <a:solidFill>
                <a:srgbClr val="FDF6DA"/>
              </a:solidFill>
            </a:endParaRPr>
          </a:p>
        </p:txBody>
      </p:sp>
      <p:sp>
        <p:nvSpPr>
          <p:cNvPr id="82" name="Google Shape;82;p14"/>
          <p:cNvSpPr txBox="1">
            <a:spLocks noGrp="1"/>
          </p:cNvSpPr>
          <p:nvPr>
            <p:ph type="subTitle" idx="4294967295"/>
          </p:nvPr>
        </p:nvSpPr>
        <p:spPr>
          <a:xfrm>
            <a:off x="3722725" y="2750555"/>
            <a:ext cx="4699200" cy="784800"/>
          </a:xfrm>
          <a:prstGeom prst="rect">
            <a:avLst/>
          </a:prstGeom>
        </p:spPr>
        <p:txBody>
          <a:bodyPr spcFirstLastPara="1" wrap="square" lIns="0" tIns="0" rIns="0" bIns="0" anchor="t" anchorCtr="0">
            <a:noAutofit/>
          </a:bodyPr>
          <a:lstStyle/>
          <a:p>
            <a:pPr marL="457200" lvl="0" indent="-317500" algn="l" rtl="0">
              <a:spcBef>
                <a:spcPts val="0"/>
              </a:spcBef>
              <a:spcAft>
                <a:spcPts val="0"/>
              </a:spcAft>
              <a:buClr>
                <a:schemeClr val="lt1"/>
              </a:buClr>
              <a:buSzPts val="1400"/>
              <a:buChar char="◎"/>
            </a:pPr>
            <a:r>
              <a:rPr lang="en">
                <a:solidFill>
                  <a:schemeClr val="lt1"/>
                </a:solidFill>
              </a:rPr>
              <a:t>Problem Recognition</a:t>
            </a: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Review of Previous Finding</a:t>
            </a:r>
            <a:endParaRPr>
              <a:solidFill>
                <a:schemeClr val="lt1"/>
              </a:solidFill>
            </a:endParaRPr>
          </a:p>
        </p:txBody>
      </p:sp>
      <p:sp>
        <p:nvSpPr>
          <p:cNvPr id="95" name="Google Shape;95;p14"/>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grpSp>
        <p:nvGrpSpPr>
          <p:cNvPr id="4" name="群組 3">
            <a:extLst>
              <a:ext uri="{FF2B5EF4-FFF2-40B4-BE49-F238E27FC236}">
                <a16:creationId xmlns:a16="http://schemas.microsoft.com/office/drawing/2014/main" id="{0B264235-D593-4536-91F8-D070C906F3E5}"/>
              </a:ext>
            </a:extLst>
          </p:cNvPr>
          <p:cNvGrpSpPr/>
          <p:nvPr/>
        </p:nvGrpSpPr>
        <p:grpSpPr>
          <a:xfrm>
            <a:off x="297451" y="908013"/>
            <a:ext cx="2970917" cy="2845029"/>
            <a:chOff x="297451" y="908013"/>
            <a:chExt cx="2970917" cy="2845029"/>
          </a:xfrm>
        </p:grpSpPr>
        <p:sp>
          <p:nvSpPr>
            <p:cNvPr id="91" name="Google Shape;91;p14"/>
            <p:cNvSpPr/>
            <p:nvPr/>
          </p:nvSpPr>
          <p:spPr>
            <a:xfrm>
              <a:off x="563720" y="908013"/>
              <a:ext cx="287750" cy="274790"/>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4"/>
            <p:cNvSpPr/>
            <p:nvPr/>
          </p:nvSpPr>
          <p:spPr>
            <a:xfrm rot="2697479">
              <a:off x="2614332" y="3335933"/>
              <a:ext cx="436838" cy="41710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4"/>
            <p:cNvSpPr/>
            <p:nvPr/>
          </p:nvSpPr>
          <p:spPr>
            <a:xfrm>
              <a:off x="3093385" y="2717391"/>
              <a:ext cx="174983" cy="167116"/>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p:nvPr/>
          </p:nvSpPr>
          <p:spPr>
            <a:xfrm rot="1280255">
              <a:off x="297451" y="2196425"/>
              <a:ext cx="174931" cy="16712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圖片 2">
              <a:extLst>
                <a:ext uri="{FF2B5EF4-FFF2-40B4-BE49-F238E27FC236}">
                  <a16:creationId xmlns:a16="http://schemas.microsoft.com/office/drawing/2014/main" id="{9F239359-4949-4DFC-B1C8-4792D94024DD}"/>
                </a:ext>
              </a:extLst>
            </p:cNvPr>
            <p:cNvPicPr>
              <a:picLocks noChangeAspect="1"/>
            </p:cNvPicPr>
            <p:nvPr/>
          </p:nvPicPr>
          <p:blipFill>
            <a:blip r:embed="rId3"/>
            <a:stretch>
              <a:fillRect/>
            </a:stretch>
          </p:blipFill>
          <p:spPr>
            <a:xfrm>
              <a:off x="627001" y="1253329"/>
              <a:ext cx="2053316" cy="2053316"/>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5"/>
          <p:cNvSpPr txBox="1">
            <a:spLocks noGrp="1"/>
          </p:cNvSpPr>
          <p:nvPr>
            <p:ph type="title"/>
          </p:nvPr>
        </p:nvSpPr>
        <p:spPr>
          <a:xfrm>
            <a:off x="291300" y="1026000"/>
            <a:ext cx="1341900" cy="30915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t>Problem Recognition</a:t>
            </a:r>
            <a:endParaRPr dirty="0"/>
          </a:p>
        </p:txBody>
      </p:sp>
      <p:sp>
        <p:nvSpPr>
          <p:cNvPr id="101" name="Google Shape;101;p15"/>
          <p:cNvSpPr txBox="1">
            <a:spLocks noGrp="1"/>
          </p:cNvSpPr>
          <p:nvPr>
            <p:ph type="body" idx="1"/>
          </p:nvPr>
        </p:nvSpPr>
        <p:spPr>
          <a:xfrm>
            <a:off x="2191200" y="926575"/>
            <a:ext cx="1759500" cy="3091500"/>
          </a:xfrm>
          <a:prstGeom prst="rect">
            <a:avLst/>
          </a:prstGeom>
        </p:spPr>
        <p:txBody>
          <a:bodyPr spcFirstLastPara="1" wrap="square" lIns="0" tIns="0" rIns="0" bIns="0" anchor="t" anchorCtr="0">
            <a:noAutofit/>
          </a:bodyPr>
          <a:lstStyle/>
          <a:p>
            <a:pPr marL="457200" lvl="0" indent="0" algn="l" rtl="0">
              <a:spcBef>
                <a:spcPts val="0"/>
              </a:spcBef>
              <a:spcAft>
                <a:spcPts val="0"/>
              </a:spcAft>
              <a:buNone/>
            </a:pPr>
            <a:endParaRPr sz="1400" dirty="0">
              <a:solidFill>
                <a:srgbClr val="000000"/>
              </a:solidFill>
            </a:endParaRPr>
          </a:p>
          <a:p>
            <a:pPr marL="0" lvl="0" indent="0" algn="l" rtl="0">
              <a:spcBef>
                <a:spcPts val="800"/>
              </a:spcBef>
              <a:spcAft>
                <a:spcPts val="0"/>
              </a:spcAft>
              <a:buNone/>
            </a:pPr>
            <a:r>
              <a:rPr lang="en" sz="1400" dirty="0">
                <a:solidFill>
                  <a:srgbClr val="000000"/>
                </a:solidFill>
              </a:rPr>
              <a:t>American Dream </a:t>
            </a:r>
            <a:endParaRPr sz="1400" dirty="0">
              <a:solidFill>
                <a:srgbClr val="000000"/>
              </a:solidFill>
            </a:endParaRPr>
          </a:p>
          <a:p>
            <a:pPr marL="0" lvl="0" indent="0" algn="l" rtl="0">
              <a:spcBef>
                <a:spcPts val="800"/>
              </a:spcBef>
              <a:spcAft>
                <a:spcPts val="0"/>
              </a:spcAft>
              <a:buNone/>
            </a:pPr>
            <a:r>
              <a:rPr lang="en" sz="1400" dirty="0">
                <a:solidFill>
                  <a:srgbClr val="000000"/>
                </a:solidFill>
              </a:rPr>
              <a:t>“that dream of a land in which life should be better and richer and fuller for everyone, with opportunity for each according to ability or achievement”</a:t>
            </a:r>
            <a:endParaRPr sz="1400" dirty="0">
              <a:solidFill>
                <a:srgbClr val="000000"/>
              </a:solidFill>
            </a:endParaRPr>
          </a:p>
          <a:p>
            <a:pPr marL="0" lvl="0" indent="0" algn="l" rtl="0">
              <a:spcBef>
                <a:spcPts val="800"/>
              </a:spcBef>
              <a:spcAft>
                <a:spcPts val="0"/>
              </a:spcAft>
              <a:buNone/>
            </a:pPr>
            <a:r>
              <a:rPr lang="en" sz="1400" dirty="0">
                <a:solidFill>
                  <a:srgbClr val="000000"/>
                </a:solidFill>
              </a:rPr>
              <a:t>	</a:t>
            </a:r>
          </a:p>
          <a:p>
            <a:pPr marL="0" lvl="0" indent="0" algn="l" rtl="0">
              <a:spcBef>
                <a:spcPts val="800"/>
              </a:spcBef>
              <a:spcAft>
                <a:spcPts val="0"/>
              </a:spcAft>
              <a:buNone/>
            </a:pPr>
            <a:r>
              <a:rPr lang="en" sz="1400" dirty="0">
                <a:solidFill>
                  <a:srgbClr val="000000"/>
                </a:solidFill>
              </a:rPr>
              <a:t>-James Truslow Adams</a:t>
            </a:r>
            <a:endParaRPr sz="1400" dirty="0">
              <a:solidFill>
                <a:srgbClr val="000000"/>
              </a:solidFill>
            </a:endParaRPr>
          </a:p>
          <a:p>
            <a:pPr marL="457200" lvl="0" indent="0" algn="l" rtl="0">
              <a:spcBef>
                <a:spcPts val="800"/>
              </a:spcBef>
              <a:spcAft>
                <a:spcPts val="800"/>
              </a:spcAft>
              <a:buNone/>
            </a:pPr>
            <a:endParaRPr sz="1100" dirty="0">
              <a:solidFill>
                <a:srgbClr val="000000"/>
              </a:solidFill>
            </a:endParaRPr>
          </a:p>
        </p:txBody>
      </p:sp>
      <p:sp>
        <p:nvSpPr>
          <p:cNvPr id="102" name="Google Shape;102;p15"/>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pic>
        <p:nvPicPr>
          <p:cNvPr id="103" name="Google Shape;103;p15"/>
          <p:cNvPicPr preferRelativeResize="0"/>
          <p:nvPr/>
        </p:nvPicPr>
        <p:blipFill>
          <a:blip r:embed="rId3">
            <a:alphaModFix/>
          </a:blip>
          <a:stretch>
            <a:fillRect/>
          </a:stretch>
        </p:blipFill>
        <p:spPr>
          <a:xfrm>
            <a:off x="4112350" y="690225"/>
            <a:ext cx="3738026" cy="37629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6"/>
          <p:cNvSpPr txBox="1">
            <a:spLocks noGrp="1"/>
          </p:cNvSpPr>
          <p:nvPr>
            <p:ph type="title"/>
          </p:nvPr>
        </p:nvSpPr>
        <p:spPr>
          <a:xfrm>
            <a:off x="291300" y="1026000"/>
            <a:ext cx="1341900" cy="30915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t>Review of Previous Findings</a:t>
            </a:r>
            <a:endParaRPr/>
          </a:p>
          <a:p>
            <a:pPr marL="0" lvl="0" indent="0" algn="r" rtl="0">
              <a:spcBef>
                <a:spcPts val="0"/>
              </a:spcBef>
              <a:spcAft>
                <a:spcPts val="0"/>
              </a:spcAft>
              <a:buNone/>
            </a:pPr>
            <a:endParaRPr/>
          </a:p>
        </p:txBody>
      </p:sp>
      <p:sp>
        <p:nvSpPr>
          <p:cNvPr id="109" name="Google Shape;109;p16"/>
          <p:cNvSpPr txBox="1">
            <a:spLocks noGrp="1"/>
          </p:cNvSpPr>
          <p:nvPr>
            <p:ph type="body" idx="1"/>
          </p:nvPr>
        </p:nvSpPr>
        <p:spPr>
          <a:xfrm>
            <a:off x="2191200" y="1312650"/>
            <a:ext cx="2638200" cy="2705400"/>
          </a:xfrm>
          <a:prstGeom prst="rect">
            <a:avLst/>
          </a:prstGeom>
        </p:spPr>
        <p:txBody>
          <a:bodyPr spcFirstLastPara="1" wrap="square" lIns="0" tIns="0" rIns="0" bIns="0" anchor="t" anchorCtr="0">
            <a:noAutofit/>
          </a:bodyPr>
          <a:lstStyle/>
          <a:p>
            <a:pPr marL="457200" lvl="0" indent="-317500" algn="l" rtl="0">
              <a:lnSpc>
                <a:spcPct val="150000"/>
              </a:lnSpc>
              <a:spcBef>
                <a:spcPts val="0"/>
              </a:spcBef>
              <a:spcAft>
                <a:spcPts val="0"/>
              </a:spcAft>
              <a:buClr>
                <a:srgbClr val="000000"/>
              </a:buClr>
              <a:buSzPts val="1400"/>
              <a:buChar char="◎"/>
            </a:pPr>
            <a:r>
              <a:rPr lang="en" sz="1400">
                <a:solidFill>
                  <a:srgbClr val="000000"/>
                </a:solidFill>
              </a:rPr>
              <a:t>When was it built? </a:t>
            </a:r>
            <a:endParaRPr sz="1400">
              <a:solidFill>
                <a:srgbClr val="000000"/>
              </a:solidFill>
            </a:endParaRPr>
          </a:p>
          <a:p>
            <a:pPr marL="457200" lvl="0" indent="-317500" algn="l" rtl="0">
              <a:lnSpc>
                <a:spcPct val="150000"/>
              </a:lnSpc>
              <a:spcBef>
                <a:spcPts val="0"/>
              </a:spcBef>
              <a:spcAft>
                <a:spcPts val="0"/>
              </a:spcAft>
              <a:buClr>
                <a:srgbClr val="000000"/>
              </a:buClr>
              <a:buSzPts val="1400"/>
              <a:buChar char="◎"/>
            </a:pPr>
            <a:r>
              <a:rPr lang="en" sz="1400">
                <a:solidFill>
                  <a:srgbClr val="000000"/>
                </a:solidFill>
              </a:rPr>
              <a:t>How big is the room? </a:t>
            </a:r>
            <a:endParaRPr sz="1400">
              <a:solidFill>
                <a:srgbClr val="000000"/>
              </a:solidFill>
            </a:endParaRPr>
          </a:p>
          <a:p>
            <a:pPr marL="457200" lvl="0" indent="-317500" algn="l" rtl="0">
              <a:lnSpc>
                <a:spcPct val="150000"/>
              </a:lnSpc>
              <a:spcBef>
                <a:spcPts val="0"/>
              </a:spcBef>
              <a:spcAft>
                <a:spcPts val="0"/>
              </a:spcAft>
              <a:buClr>
                <a:srgbClr val="000000"/>
              </a:buClr>
              <a:buSzPts val="1400"/>
              <a:buChar char="◎"/>
            </a:pPr>
            <a:r>
              <a:rPr lang="en" sz="1400">
                <a:solidFill>
                  <a:srgbClr val="000000"/>
                </a:solidFill>
              </a:rPr>
              <a:t>How many square feet of living space is in this house?</a:t>
            </a:r>
            <a:endParaRPr sz="1400">
              <a:solidFill>
                <a:srgbClr val="000000"/>
              </a:solidFill>
            </a:endParaRPr>
          </a:p>
          <a:p>
            <a:pPr marL="457200" lvl="0" indent="-317500" algn="l" rtl="0">
              <a:lnSpc>
                <a:spcPct val="150000"/>
              </a:lnSpc>
              <a:spcBef>
                <a:spcPts val="0"/>
              </a:spcBef>
              <a:spcAft>
                <a:spcPts val="0"/>
              </a:spcAft>
              <a:buClr>
                <a:srgbClr val="000000"/>
              </a:buClr>
              <a:buSzPts val="1400"/>
              <a:buChar char="◎"/>
            </a:pPr>
            <a:r>
              <a:rPr lang="en" sz="1400">
                <a:solidFill>
                  <a:srgbClr val="000000"/>
                </a:solidFill>
              </a:rPr>
              <a:t>Is there a basement? </a:t>
            </a:r>
            <a:endParaRPr sz="1400">
              <a:solidFill>
                <a:srgbClr val="000000"/>
              </a:solidFill>
            </a:endParaRPr>
          </a:p>
          <a:p>
            <a:pPr marL="457200" lvl="0" indent="-317500" algn="l" rtl="0">
              <a:lnSpc>
                <a:spcPct val="150000"/>
              </a:lnSpc>
              <a:spcBef>
                <a:spcPts val="0"/>
              </a:spcBef>
              <a:spcAft>
                <a:spcPts val="0"/>
              </a:spcAft>
              <a:buClr>
                <a:srgbClr val="000000"/>
              </a:buClr>
              <a:buSzPts val="1400"/>
              <a:buChar char="◎"/>
            </a:pPr>
            <a:r>
              <a:rPr lang="en" sz="1400">
                <a:solidFill>
                  <a:srgbClr val="000000"/>
                </a:solidFill>
              </a:rPr>
              <a:t>How many bathrooms are there? </a:t>
            </a:r>
            <a:endParaRPr sz="1400">
              <a:solidFill>
                <a:srgbClr val="000000"/>
              </a:solidFill>
            </a:endParaRPr>
          </a:p>
          <a:p>
            <a:pPr marL="0" lvl="0" indent="0" algn="l" rtl="0">
              <a:lnSpc>
                <a:spcPct val="150000"/>
              </a:lnSpc>
              <a:spcBef>
                <a:spcPts val="800"/>
              </a:spcBef>
              <a:spcAft>
                <a:spcPts val="800"/>
              </a:spcAft>
              <a:buNone/>
            </a:pPr>
            <a:endParaRPr sz="1400">
              <a:solidFill>
                <a:srgbClr val="000000"/>
              </a:solidFill>
            </a:endParaRPr>
          </a:p>
        </p:txBody>
      </p:sp>
      <p:sp>
        <p:nvSpPr>
          <p:cNvPr id="110" name="Google Shape;110;p16"/>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111" name="Google Shape;111;p16"/>
          <p:cNvPicPr preferRelativeResize="0"/>
          <p:nvPr/>
        </p:nvPicPr>
        <p:blipFill>
          <a:blip r:embed="rId3">
            <a:alphaModFix/>
          </a:blip>
          <a:stretch>
            <a:fillRect/>
          </a:stretch>
        </p:blipFill>
        <p:spPr>
          <a:xfrm>
            <a:off x="5213275" y="2528524"/>
            <a:ext cx="2713475" cy="2011875"/>
          </a:xfrm>
          <a:prstGeom prst="rect">
            <a:avLst/>
          </a:prstGeom>
          <a:noFill/>
          <a:ln>
            <a:noFill/>
          </a:ln>
        </p:spPr>
      </p:pic>
      <p:pic>
        <p:nvPicPr>
          <p:cNvPr id="112" name="Google Shape;112;p16"/>
          <p:cNvPicPr preferRelativeResize="0"/>
          <p:nvPr/>
        </p:nvPicPr>
        <p:blipFill>
          <a:blip r:embed="rId4">
            <a:alphaModFix/>
          </a:blip>
          <a:stretch>
            <a:fillRect/>
          </a:stretch>
        </p:blipFill>
        <p:spPr>
          <a:xfrm>
            <a:off x="5213275" y="603100"/>
            <a:ext cx="2713475" cy="178072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7"/>
          <p:cNvSpPr txBox="1">
            <a:spLocks noGrp="1"/>
          </p:cNvSpPr>
          <p:nvPr>
            <p:ph type="ctrTitle" idx="4294967295"/>
          </p:nvPr>
        </p:nvSpPr>
        <p:spPr>
          <a:xfrm>
            <a:off x="3722725" y="1608150"/>
            <a:ext cx="50571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000">
                <a:solidFill>
                  <a:srgbClr val="FDF6DA"/>
                </a:solidFill>
              </a:rPr>
              <a:t>2. Solving the Problem</a:t>
            </a:r>
            <a:endParaRPr sz="6000">
              <a:solidFill>
                <a:srgbClr val="FDF6DA"/>
              </a:solidFill>
            </a:endParaRPr>
          </a:p>
        </p:txBody>
      </p:sp>
      <p:sp>
        <p:nvSpPr>
          <p:cNvPr id="118" name="Google Shape;118;p17"/>
          <p:cNvSpPr txBox="1">
            <a:spLocks noGrp="1"/>
          </p:cNvSpPr>
          <p:nvPr>
            <p:ph type="subTitle" idx="4294967295"/>
          </p:nvPr>
        </p:nvSpPr>
        <p:spPr>
          <a:xfrm>
            <a:off x="3722725" y="2964505"/>
            <a:ext cx="4699200" cy="784800"/>
          </a:xfrm>
          <a:prstGeom prst="rect">
            <a:avLst/>
          </a:prstGeom>
        </p:spPr>
        <p:txBody>
          <a:bodyPr spcFirstLastPara="1" wrap="square" lIns="0" tIns="0" rIns="0" bIns="0" anchor="t" anchorCtr="0">
            <a:noAutofit/>
          </a:bodyPr>
          <a:lstStyle/>
          <a:p>
            <a:pPr marL="457200" lvl="0" indent="-317500" algn="l" rtl="0">
              <a:spcBef>
                <a:spcPts val="0"/>
              </a:spcBef>
              <a:spcAft>
                <a:spcPts val="0"/>
              </a:spcAft>
              <a:buClr>
                <a:schemeClr val="lt1"/>
              </a:buClr>
              <a:buSzPts val="1400"/>
              <a:buChar char="◎"/>
            </a:pPr>
            <a:r>
              <a:rPr lang="en">
                <a:solidFill>
                  <a:schemeClr val="lt1"/>
                </a:solidFill>
              </a:rPr>
              <a:t>Modeling and Variable Selection</a:t>
            </a: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Data Collection</a:t>
            </a: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Data Analysis</a:t>
            </a: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Quantitative Analysis and Creativity</a:t>
            </a:r>
            <a:endParaRPr>
              <a:solidFill>
                <a:schemeClr val="lt1"/>
              </a:solidFill>
            </a:endParaRPr>
          </a:p>
          <a:p>
            <a:pPr marL="457200" lvl="0" indent="0" algn="l" rtl="0">
              <a:spcBef>
                <a:spcPts val="800"/>
              </a:spcBef>
              <a:spcAft>
                <a:spcPts val="800"/>
              </a:spcAft>
              <a:buNone/>
            </a:pPr>
            <a:endParaRPr>
              <a:solidFill>
                <a:schemeClr val="lt1"/>
              </a:solidFill>
            </a:endParaRPr>
          </a:p>
        </p:txBody>
      </p:sp>
      <p:sp>
        <p:nvSpPr>
          <p:cNvPr id="131" name="Google Shape;131;p17"/>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grpSp>
        <p:nvGrpSpPr>
          <p:cNvPr id="17" name="群組 16">
            <a:extLst>
              <a:ext uri="{FF2B5EF4-FFF2-40B4-BE49-F238E27FC236}">
                <a16:creationId xmlns:a16="http://schemas.microsoft.com/office/drawing/2014/main" id="{5EB9999B-8C6A-4B61-AB68-D9CA59FE5408}"/>
              </a:ext>
            </a:extLst>
          </p:cNvPr>
          <p:cNvGrpSpPr/>
          <p:nvPr/>
        </p:nvGrpSpPr>
        <p:grpSpPr>
          <a:xfrm>
            <a:off x="297451" y="908013"/>
            <a:ext cx="2970917" cy="2845029"/>
            <a:chOff x="297451" y="908013"/>
            <a:chExt cx="2970917" cy="2845029"/>
          </a:xfrm>
        </p:grpSpPr>
        <p:sp>
          <p:nvSpPr>
            <p:cNvPr id="18" name="Google Shape;91;p14">
              <a:extLst>
                <a:ext uri="{FF2B5EF4-FFF2-40B4-BE49-F238E27FC236}">
                  <a16:creationId xmlns:a16="http://schemas.microsoft.com/office/drawing/2014/main" id="{25AF31C5-1764-4F4E-BF4C-791AA2F335F9}"/>
                </a:ext>
              </a:extLst>
            </p:cNvPr>
            <p:cNvSpPr/>
            <p:nvPr/>
          </p:nvSpPr>
          <p:spPr>
            <a:xfrm>
              <a:off x="563720" y="908013"/>
              <a:ext cx="287750" cy="274790"/>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2;p14">
              <a:extLst>
                <a:ext uri="{FF2B5EF4-FFF2-40B4-BE49-F238E27FC236}">
                  <a16:creationId xmlns:a16="http://schemas.microsoft.com/office/drawing/2014/main" id="{CFA91F9A-8C26-4088-B8EC-963D7800E5C7}"/>
                </a:ext>
              </a:extLst>
            </p:cNvPr>
            <p:cNvSpPr/>
            <p:nvPr/>
          </p:nvSpPr>
          <p:spPr>
            <a:xfrm rot="2697479">
              <a:off x="2614332" y="3335933"/>
              <a:ext cx="436838" cy="41710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3;p14">
              <a:extLst>
                <a:ext uri="{FF2B5EF4-FFF2-40B4-BE49-F238E27FC236}">
                  <a16:creationId xmlns:a16="http://schemas.microsoft.com/office/drawing/2014/main" id="{9910FAE3-700F-466C-A0D4-25FBA4E674DA}"/>
                </a:ext>
              </a:extLst>
            </p:cNvPr>
            <p:cNvSpPr/>
            <p:nvPr/>
          </p:nvSpPr>
          <p:spPr>
            <a:xfrm>
              <a:off x="3093385" y="2717391"/>
              <a:ext cx="174983" cy="167116"/>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4;p14">
              <a:extLst>
                <a:ext uri="{FF2B5EF4-FFF2-40B4-BE49-F238E27FC236}">
                  <a16:creationId xmlns:a16="http://schemas.microsoft.com/office/drawing/2014/main" id="{12D59A8D-9017-4D85-BC80-58A6237AC509}"/>
                </a:ext>
              </a:extLst>
            </p:cNvPr>
            <p:cNvSpPr/>
            <p:nvPr/>
          </p:nvSpPr>
          <p:spPr>
            <a:xfrm rot="1280255">
              <a:off x="297451" y="2196425"/>
              <a:ext cx="174931" cy="16712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 name="圖片 21">
              <a:extLst>
                <a:ext uri="{FF2B5EF4-FFF2-40B4-BE49-F238E27FC236}">
                  <a16:creationId xmlns:a16="http://schemas.microsoft.com/office/drawing/2014/main" id="{746C6E6F-69D0-4424-8435-CE39704462DD}"/>
                </a:ext>
              </a:extLst>
            </p:cNvPr>
            <p:cNvPicPr>
              <a:picLocks noChangeAspect="1"/>
            </p:cNvPicPr>
            <p:nvPr/>
          </p:nvPicPr>
          <p:blipFill>
            <a:blip r:embed="rId3"/>
            <a:stretch>
              <a:fillRect/>
            </a:stretch>
          </p:blipFill>
          <p:spPr>
            <a:xfrm>
              <a:off x="627001" y="1253329"/>
              <a:ext cx="2053316" cy="2053316"/>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8"/>
          <p:cNvSpPr txBox="1">
            <a:spLocks noGrp="1"/>
          </p:cNvSpPr>
          <p:nvPr>
            <p:ph type="title"/>
          </p:nvPr>
        </p:nvSpPr>
        <p:spPr>
          <a:xfrm>
            <a:off x="291300" y="1026000"/>
            <a:ext cx="1341900" cy="30915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t>Modeling and Variable Selection</a:t>
            </a:r>
            <a:endParaRPr/>
          </a:p>
        </p:txBody>
      </p:sp>
      <p:sp>
        <p:nvSpPr>
          <p:cNvPr id="137" name="Google Shape;137;p18"/>
          <p:cNvSpPr txBox="1">
            <a:spLocks noGrp="1"/>
          </p:cNvSpPr>
          <p:nvPr>
            <p:ph type="body" idx="1"/>
          </p:nvPr>
        </p:nvSpPr>
        <p:spPr>
          <a:xfrm>
            <a:off x="2191200" y="926575"/>
            <a:ext cx="5345700" cy="608027"/>
          </a:xfrm>
          <a:prstGeom prst="rect">
            <a:avLst/>
          </a:prstGeom>
        </p:spPr>
        <p:txBody>
          <a:bodyPr spcFirstLastPara="1" wrap="square" lIns="0" tIns="0" rIns="0" bIns="0" anchor="t" anchorCtr="0">
            <a:noAutofit/>
          </a:bodyPr>
          <a:lstStyle/>
          <a:p>
            <a:pPr marL="457200" lvl="0" indent="-317500" algn="l" rtl="0">
              <a:spcBef>
                <a:spcPts val="0"/>
              </a:spcBef>
              <a:spcAft>
                <a:spcPts val="0"/>
              </a:spcAft>
              <a:buClr>
                <a:srgbClr val="000000"/>
              </a:buClr>
              <a:buSzPts val="1400"/>
              <a:buChar char="◎"/>
            </a:pPr>
            <a:r>
              <a:rPr lang="en" sz="1400" dirty="0">
                <a:solidFill>
                  <a:srgbClr val="000000"/>
                </a:solidFill>
              </a:rPr>
              <a:t>After extensive research, we selected three variables and assumed that people will consider them while purchasing houses. </a:t>
            </a:r>
            <a:endParaRPr sz="1400" dirty="0">
              <a:solidFill>
                <a:srgbClr val="000000"/>
              </a:solidFill>
            </a:endParaRPr>
          </a:p>
          <a:p>
            <a:pPr marL="457200" lvl="0" indent="0" algn="l" rtl="0">
              <a:spcBef>
                <a:spcPts val="800"/>
              </a:spcBef>
              <a:spcAft>
                <a:spcPts val="800"/>
              </a:spcAft>
              <a:buNone/>
            </a:pPr>
            <a:endParaRPr sz="1100" dirty="0">
              <a:solidFill>
                <a:srgbClr val="000000"/>
              </a:solidFill>
            </a:endParaRPr>
          </a:p>
        </p:txBody>
      </p:sp>
      <p:sp>
        <p:nvSpPr>
          <p:cNvPr id="138" name="Google Shape;138;p18"/>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graphicFrame>
        <p:nvGraphicFramePr>
          <p:cNvPr id="139" name="Google Shape;139;p18"/>
          <p:cNvGraphicFramePr/>
          <p:nvPr>
            <p:extLst>
              <p:ext uri="{D42A27DB-BD31-4B8C-83A1-F6EECF244321}">
                <p14:modId xmlns:p14="http://schemas.microsoft.com/office/powerpoint/2010/main" val="518687508"/>
              </p:ext>
            </p:extLst>
          </p:nvPr>
        </p:nvGraphicFramePr>
        <p:xfrm>
          <a:off x="2141375" y="1819825"/>
          <a:ext cx="5609575" cy="2224920"/>
        </p:xfrm>
        <a:graphic>
          <a:graphicData uri="http://schemas.openxmlformats.org/drawingml/2006/table">
            <a:tbl>
              <a:tblPr>
                <a:noFill/>
                <a:tableStyleId>{4DCE728B-6354-4BB1-9B74-07CCB57FE292}</a:tableStyleId>
              </a:tblPr>
              <a:tblGrid>
                <a:gridCol w="1803100">
                  <a:extLst>
                    <a:ext uri="{9D8B030D-6E8A-4147-A177-3AD203B41FA5}">
                      <a16:colId xmlns:a16="http://schemas.microsoft.com/office/drawing/2014/main" val="20000"/>
                    </a:ext>
                  </a:extLst>
                </a:gridCol>
                <a:gridCol w="3806475">
                  <a:extLst>
                    <a:ext uri="{9D8B030D-6E8A-4147-A177-3AD203B41FA5}">
                      <a16:colId xmlns:a16="http://schemas.microsoft.com/office/drawing/2014/main" val="20001"/>
                    </a:ext>
                  </a:extLst>
                </a:gridCol>
              </a:tblGrid>
              <a:tr h="227750">
                <a:tc>
                  <a:txBody>
                    <a:bodyPr/>
                    <a:lstStyle/>
                    <a:p>
                      <a:pPr marL="0" lvl="0" indent="0" algn="l" rtl="0">
                        <a:spcBef>
                          <a:spcPts val="0"/>
                        </a:spcBef>
                        <a:spcAft>
                          <a:spcPts val="0"/>
                        </a:spcAft>
                        <a:buNone/>
                      </a:pPr>
                      <a:r>
                        <a:rPr lang="en" sz="1400" b="1" i="0" u="none" strike="noStrike" cap="none" dirty="0">
                          <a:solidFill>
                            <a:srgbClr val="000000"/>
                          </a:solidFill>
                          <a:latin typeface="Frank Ruhl Libre Light"/>
                          <a:ea typeface="Times New Roman"/>
                          <a:cs typeface="Frank Ruhl Libre Light"/>
                          <a:sym typeface="Times New Roman"/>
                        </a:rPr>
                        <a:t>Variable</a:t>
                      </a:r>
                      <a:endParaRPr sz="1400" b="1" i="0" u="none" strike="noStrike" cap="none" dirty="0">
                        <a:solidFill>
                          <a:srgbClr val="000000"/>
                        </a:solidFill>
                        <a:latin typeface="Frank Ruhl Libre Light"/>
                        <a:ea typeface="Times New Roman"/>
                        <a:cs typeface="Frank Ruhl Libre Light"/>
                        <a:sym typeface="Times New Roman"/>
                      </a:endParaRPr>
                    </a:p>
                  </a:txBody>
                  <a:tcPr marL="91425" marR="91425" marT="91425" marB="91425"/>
                </a:tc>
                <a:tc>
                  <a:txBody>
                    <a:bodyPr/>
                    <a:lstStyle/>
                    <a:p>
                      <a:pPr marL="0" lvl="0" indent="0" algn="l" rtl="0">
                        <a:spcBef>
                          <a:spcPts val="0"/>
                        </a:spcBef>
                        <a:spcAft>
                          <a:spcPts val="0"/>
                        </a:spcAft>
                        <a:buNone/>
                      </a:pPr>
                      <a:r>
                        <a:rPr lang="en" sz="1400" b="1" i="0" u="none" strike="noStrike" cap="none" dirty="0">
                          <a:solidFill>
                            <a:srgbClr val="000000"/>
                          </a:solidFill>
                          <a:latin typeface="Frank Ruhl Libre Light"/>
                          <a:ea typeface="Times New Roman"/>
                          <a:cs typeface="Frank Ruhl Libre Light"/>
                          <a:sym typeface="Times New Roman"/>
                        </a:rPr>
                        <a:t>Explanation</a:t>
                      </a:r>
                      <a:endParaRPr sz="1400" b="1" i="0" u="none" strike="noStrike" cap="none" dirty="0">
                        <a:solidFill>
                          <a:srgbClr val="000000"/>
                        </a:solidFill>
                        <a:latin typeface="Frank Ruhl Libre Light"/>
                        <a:ea typeface="Times New Roman"/>
                        <a:cs typeface="Frank Ruhl Libre Light"/>
                        <a:sym typeface="Times New Roman"/>
                      </a:endParaRPr>
                    </a:p>
                  </a:txBody>
                  <a:tcPr marL="91425" marR="91425" marT="91425" marB="91425"/>
                </a:tc>
                <a:extLst>
                  <a:ext uri="{0D108BD9-81ED-4DB2-BD59-A6C34878D82A}">
                    <a16:rowId xmlns:a16="http://schemas.microsoft.com/office/drawing/2014/main" val="10000"/>
                  </a:ext>
                </a:extLst>
              </a:tr>
              <a:tr h="255375">
                <a:tc>
                  <a:txBody>
                    <a:bodyPr/>
                    <a:lstStyle/>
                    <a:p>
                      <a:pPr marL="0" lvl="0" indent="0" algn="l" rtl="0">
                        <a:spcBef>
                          <a:spcPts val="0"/>
                        </a:spcBef>
                        <a:spcAft>
                          <a:spcPts val="0"/>
                        </a:spcAft>
                        <a:buNone/>
                      </a:pPr>
                      <a:r>
                        <a:rPr lang="en" sz="1400" b="0" i="0" u="none" strike="noStrike" cap="none" dirty="0">
                          <a:solidFill>
                            <a:srgbClr val="000000"/>
                          </a:solidFill>
                          <a:latin typeface="Frank Ruhl Libre Light"/>
                          <a:ea typeface="Times New Roman"/>
                          <a:cs typeface="Frank Ruhl Libre Light"/>
                          <a:sym typeface="Times New Roman"/>
                        </a:rPr>
                        <a:t>Overall Quality</a:t>
                      </a:r>
                      <a:endParaRPr sz="1400" b="0" i="0" u="none" strike="noStrike" cap="none" dirty="0">
                        <a:solidFill>
                          <a:srgbClr val="000000"/>
                        </a:solidFill>
                        <a:latin typeface="Frank Ruhl Libre Light"/>
                        <a:ea typeface="Times New Roman"/>
                        <a:cs typeface="Frank Ruhl Libre Light"/>
                        <a:sym typeface="Times New Roman"/>
                      </a:endParaRPr>
                    </a:p>
                  </a:txBody>
                  <a:tcPr marL="91425" marR="91425" marT="91425" marB="91425"/>
                </a:tc>
                <a:tc>
                  <a:txBody>
                    <a:bodyPr/>
                    <a:lstStyle/>
                    <a:p>
                      <a:pPr marL="0" lvl="0" indent="0" algn="l" rtl="0">
                        <a:spcBef>
                          <a:spcPts val="0"/>
                        </a:spcBef>
                        <a:spcAft>
                          <a:spcPts val="0"/>
                        </a:spcAft>
                        <a:buNone/>
                      </a:pPr>
                      <a:r>
                        <a:rPr lang="en" sz="1400" b="0" i="0" u="none" strike="noStrike" cap="none" dirty="0">
                          <a:solidFill>
                            <a:srgbClr val="000000"/>
                          </a:solidFill>
                          <a:latin typeface="Frank Ruhl Libre Light"/>
                          <a:ea typeface="Times New Roman"/>
                          <a:cs typeface="Frank Ruhl Libre Light"/>
                          <a:sym typeface="Times New Roman"/>
                        </a:rPr>
                        <a:t>Ratings of the overall material and finish of the house</a:t>
                      </a:r>
                      <a:endParaRPr sz="1400" b="0" i="0" u="none" strike="noStrike" cap="none" dirty="0">
                        <a:solidFill>
                          <a:srgbClr val="000000"/>
                        </a:solidFill>
                        <a:latin typeface="Frank Ruhl Libre Light"/>
                        <a:ea typeface="Times New Roman"/>
                        <a:cs typeface="Frank Ruhl Libre Light"/>
                        <a:sym typeface="Times New Roman"/>
                      </a:endParaRPr>
                    </a:p>
                  </a:txBody>
                  <a:tcPr marL="91425" marR="91425" marT="91425" marB="91425"/>
                </a:tc>
                <a:extLst>
                  <a:ext uri="{0D108BD9-81ED-4DB2-BD59-A6C34878D82A}">
                    <a16:rowId xmlns:a16="http://schemas.microsoft.com/office/drawing/2014/main" val="10001"/>
                  </a:ext>
                </a:extLst>
              </a:tr>
              <a:tr h="255375">
                <a:tc>
                  <a:txBody>
                    <a:bodyPr/>
                    <a:lstStyle/>
                    <a:p>
                      <a:pPr marL="0" lvl="0" indent="0" algn="l" rtl="0">
                        <a:spcBef>
                          <a:spcPts val="0"/>
                        </a:spcBef>
                        <a:spcAft>
                          <a:spcPts val="0"/>
                        </a:spcAft>
                        <a:buNone/>
                      </a:pPr>
                      <a:r>
                        <a:rPr lang="en" sz="1400" b="0" i="0" u="none" strike="noStrike" cap="none">
                          <a:solidFill>
                            <a:srgbClr val="000000"/>
                          </a:solidFill>
                          <a:latin typeface="Frank Ruhl Libre Light"/>
                          <a:ea typeface="Times New Roman"/>
                          <a:cs typeface="Frank Ruhl Libre Light"/>
                          <a:sym typeface="Times New Roman"/>
                        </a:rPr>
                        <a:t>First Floor Square Feet</a:t>
                      </a:r>
                      <a:endParaRPr sz="1400" b="0" i="0" u="none" strike="noStrike" cap="none">
                        <a:solidFill>
                          <a:srgbClr val="000000"/>
                        </a:solidFill>
                        <a:latin typeface="Frank Ruhl Libre Light"/>
                        <a:ea typeface="Times New Roman"/>
                        <a:cs typeface="Frank Ruhl Libre Light"/>
                        <a:sym typeface="Times New Roman"/>
                      </a:endParaRPr>
                    </a:p>
                  </a:txBody>
                  <a:tcPr marL="91425" marR="91425" marT="91425" marB="91425"/>
                </a:tc>
                <a:tc>
                  <a:txBody>
                    <a:bodyPr/>
                    <a:lstStyle/>
                    <a:p>
                      <a:pPr marL="0" lvl="0" indent="0" algn="l" rtl="0">
                        <a:spcBef>
                          <a:spcPts val="0"/>
                        </a:spcBef>
                        <a:spcAft>
                          <a:spcPts val="0"/>
                        </a:spcAft>
                        <a:buNone/>
                      </a:pPr>
                      <a:r>
                        <a:rPr lang="en" sz="1400" b="0" i="0" u="none" strike="noStrike" cap="none" dirty="0">
                          <a:solidFill>
                            <a:srgbClr val="000000"/>
                          </a:solidFill>
                          <a:latin typeface="Frank Ruhl Libre Light"/>
                          <a:ea typeface="Times New Roman"/>
                          <a:cs typeface="Frank Ruhl Libre Light"/>
                          <a:sym typeface="Times New Roman"/>
                        </a:rPr>
                        <a:t>The area of the first floor in square feet</a:t>
                      </a:r>
                      <a:endParaRPr sz="1400" b="0" i="0" u="none" strike="noStrike" cap="none" dirty="0">
                        <a:solidFill>
                          <a:srgbClr val="000000"/>
                        </a:solidFill>
                        <a:latin typeface="Frank Ruhl Libre Light"/>
                        <a:ea typeface="Times New Roman"/>
                        <a:cs typeface="Frank Ruhl Libre Light"/>
                        <a:sym typeface="Times New Roman"/>
                      </a:endParaRPr>
                    </a:p>
                  </a:txBody>
                  <a:tcPr marL="91425" marR="91425" marT="91425" marB="91425"/>
                </a:tc>
                <a:extLst>
                  <a:ext uri="{0D108BD9-81ED-4DB2-BD59-A6C34878D82A}">
                    <a16:rowId xmlns:a16="http://schemas.microsoft.com/office/drawing/2014/main" val="10002"/>
                  </a:ext>
                </a:extLst>
              </a:tr>
              <a:tr h="378950">
                <a:tc>
                  <a:txBody>
                    <a:bodyPr/>
                    <a:lstStyle/>
                    <a:p>
                      <a:pPr marL="0" lvl="0" indent="0" algn="l" rtl="0">
                        <a:spcBef>
                          <a:spcPts val="0"/>
                        </a:spcBef>
                        <a:spcAft>
                          <a:spcPts val="0"/>
                        </a:spcAft>
                        <a:buNone/>
                      </a:pPr>
                      <a:r>
                        <a:rPr lang="en" sz="1400" b="0" i="0" u="none" strike="noStrike" cap="none">
                          <a:solidFill>
                            <a:srgbClr val="000000"/>
                          </a:solidFill>
                          <a:latin typeface="Frank Ruhl Libre Light"/>
                          <a:ea typeface="Times New Roman"/>
                          <a:cs typeface="Frank Ruhl Libre Light"/>
                          <a:sym typeface="Times New Roman"/>
                        </a:rPr>
                        <a:t>Number of Bedroom</a:t>
                      </a:r>
                      <a:endParaRPr sz="1400" b="0" i="0" u="none" strike="noStrike" cap="none">
                        <a:solidFill>
                          <a:srgbClr val="000000"/>
                        </a:solidFill>
                        <a:latin typeface="Frank Ruhl Libre Light"/>
                        <a:ea typeface="Times New Roman"/>
                        <a:cs typeface="Frank Ruhl Libre Light"/>
                        <a:sym typeface="Times New Roman"/>
                      </a:endParaRPr>
                    </a:p>
                  </a:txBody>
                  <a:tcPr marL="91425" marR="91425" marT="91425" marB="91425"/>
                </a:tc>
                <a:tc>
                  <a:txBody>
                    <a:bodyPr/>
                    <a:lstStyle/>
                    <a:p>
                      <a:pPr marL="0" lvl="0" indent="0" algn="l" rtl="0">
                        <a:spcBef>
                          <a:spcPts val="0"/>
                        </a:spcBef>
                        <a:spcAft>
                          <a:spcPts val="0"/>
                        </a:spcAft>
                        <a:buNone/>
                      </a:pPr>
                      <a:r>
                        <a:rPr lang="en" sz="1400" b="0" i="0" u="none" strike="noStrike" cap="none" dirty="0">
                          <a:solidFill>
                            <a:srgbClr val="000000"/>
                          </a:solidFill>
                          <a:latin typeface="Frank Ruhl Libre Light"/>
                          <a:ea typeface="Times New Roman"/>
                          <a:cs typeface="Frank Ruhl Libre Light"/>
                          <a:sym typeface="Times New Roman"/>
                        </a:rPr>
                        <a:t>The number of bedrooms above the ground </a:t>
                      </a:r>
                      <a:endParaRPr sz="1400" b="0" i="0" u="none" strike="noStrike" cap="none" dirty="0">
                        <a:solidFill>
                          <a:srgbClr val="000000"/>
                        </a:solidFill>
                        <a:latin typeface="Frank Ruhl Libre Light"/>
                        <a:ea typeface="Times New Roman"/>
                        <a:cs typeface="Frank Ruhl Libre Light"/>
                        <a:sym typeface="Times New Roman"/>
                      </a:endParaRPr>
                    </a:p>
                    <a:p>
                      <a:pPr marL="0" lvl="0" indent="0" algn="l" rtl="0">
                        <a:spcBef>
                          <a:spcPts val="0"/>
                        </a:spcBef>
                        <a:spcAft>
                          <a:spcPts val="0"/>
                        </a:spcAft>
                        <a:buNone/>
                      </a:pPr>
                      <a:r>
                        <a:rPr lang="en" sz="1400" b="0" i="0" u="none" strike="noStrike" cap="none" dirty="0">
                          <a:solidFill>
                            <a:srgbClr val="000000"/>
                          </a:solidFill>
                          <a:latin typeface="Frank Ruhl Libre Light"/>
                          <a:ea typeface="Times New Roman"/>
                          <a:cs typeface="Frank Ruhl Libre Light"/>
                          <a:sym typeface="Times New Roman"/>
                        </a:rPr>
                        <a:t>Basement bedrooms are not included</a:t>
                      </a:r>
                      <a:endParaRPr sz="1400" b="0" i="0" u="none" strike="noStrike" cap="none" dirty="0">
                        <a:solidFill>
                          <a:srgbClr val="000000"/>
                        </a:solidFill>
                        <a:latin typeface="Frank Ruhl Libre Light"/>
                        <a:ea typeface="Times New Roman"/>
                        <a:cs typeface="Frank Ruhl Libre Light"/>
                        <a:sym typeface="Times New Roman"/>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9"/>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145" name="Google Shape;145;p19"/>
          <p:cNvSpPr txBox="1"/>
          <p:nvPr/>
        </p:nvSpPr>
        <p:spPr>
          <a:xfrm>
            <a:off x="405600" y="1173725"/>
            <a:ext cx="3378000" cy="64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Frank Ruhl Libre Light"/>
                <a:ea typeface="Frank Ruhl Libre Light"/>
                <a:cs typeface="Frank Ruhl Libre Light"/>
                <a:sym typeface="Frank Ruhl Libre Light"/>
              </a:rPr>
              <a:t>Scatter plot of Overall Quality by Sale Price</a:t>
            </a:r>
            <a:endParaRPr sz="1200">
              <a:solidFill>
                <a:srgbClr val="FFFFFF"/>
              </a:solidFill>
              <a:latin typeface="Frank Ruhl Libre Light"/>
              <a:ea typeface="Frank Ruhl Libre Light"/>
              <a:cs typeface="Frank Ruhl Libre Light"/>
              <a:sym typeface="Frank Ruhl Libre Light"/>
            </a:endParaRPr>
          </a:p>
        </p:txBody>
      </p:sp>
      <p:sp>
        <p:nvSpPr>
          <p:cNvPr id="146" name="Google Shape;146;p19"/>
          <p:cNvSpPr txBox="1"/>
          <p:nvPr/>
        </p:nvSpPr>
        <p:spPr>
          <a:xfrm>
            <a:off x="4493213" y="1514475"/>
            <a:ext cx="4066500" cy="44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Frank Ruhl Libre Light"/>
                <a:ea typeface="Frank Ruhl Libre Light"/>
                <a:cs typeface="Frank Ruhl Libre Light"/>
                <a:sym typeface="Frank Ruhl Libre Light"/>
              </a:rPr>
              <a:t>Box plot of Overall Quality by Sale Price</a:t>
            </a:r>
            <a:endParaRPr sz="1200">
              <a:solidFill>
                <a:srgbClr val="FFFFFF"/>
              </a:solidFill>
              <a:latin typeface="Frank Ruhl Libre Light"/>
              <a:ea typeface="Frank Ruhl Libre Light"/>
              <a:cs typeface="Frank Ruhl Libre Light"/>
              <a:sym typeface="Frank Ruhl Libre Light"/>
            </a:endParaRPr>
          </a:p>
        </p:txBody>
      </p:sp>
      <p:sp>
        <p:nvSpPr>
          <p:cNvPr id="147" name="Google Shape;147;p19"/>
          <p:cNvSpPr/>
          <p:nvPr/>
        </p:nvSpPr>
        <p:spPr>
          <a:xfrm>
            <a:off x="0" y="288575"/>
            <a:ext cx="1893900" cy="445800"/>
          </a:xfrm>
          <a:prstGeom prst="rect">
            <a:avLst/>
          </a:prstGeom>
          <a:solidFill>
            <a:srgbClr val="1D3E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rgbClr val="FFFFFF"/>
                </a:solidFill>
                <a:latin typeface="Times New Roman"/>
                <a:ea typeface="Times New Roman"/>
                <a:cs typeface="Times New Roman"/>
                <a:sym typeface="Times New Roman"/>
              </a:rPr>
              <a:t>Overall Quality</a:t>
            </a:r>
            <a:endParaRPr sz="2000">
              <a:solidFill>
                <a:srgbClr val="FFFFFF"/>
              </a:solidFill>
              <a:latin typeface="Times New Roman"/>
              <a:ea typeface="Times New Roman"/>
              <a:cs typeface="Times New Roman"/>
              <a:sym typeface="Times New Roman"/>
            </a:endParaRPr>
          </a:p>
        </p:txBody>
      </p:sp>
      <p:sp>
        <p:nvSpPr>
          <p:cNvPr id="148" name="Google Shape;148;p19"/>
          <p:cNvSpPr txBox="1"/>
          <p:nvPr/>
        </p:nvSpPr>
        <p:spPr>
          <a:xfrm>
            <a:off x="2382325" y="288575"/>
            <a:ext cx="5729700" cy="768000"/>
          </a:xfrm>
          <a:prstGeom prst="rect">
            <a:avLst/>
          </a:prstGeom>
          <a:noFill/>
          <a:ln>
            <a:noFill/>
          </a:ln>
        </p:spPr>
        <p:txBody>
          <a:bodyPr spcFirstLastPara="1" wrap="square" lIns="91425" tIns="91425" rIns="91425" bIns="91425" anchor="t" anchorCtr="0">
            <a:noAutofit/>
          </a:bodyPr>
          <a:lstStyle/>
          <a:p>
            <a:pPr marL="457200" lvl="0" indent="-317500" algn="l" rtl="0">
              <a:lnSpc>
                <a:spcPct val="114000"/>
              </a:lnSpc>
              <a:spcBef>
                <a:spcPts val="0"/>
              </a:spcBef>
              <a:spcAft>
                <a:spcPts val="800"/>
              </a:spcAft>
              <a:buClr>
                <a:srgbClr val="FFFFFF"/>
              </a:buClr>
              <a:buSzPts val="1400"/>
              <a:buFont typeface="Frank Ruhl Libre Light"/>
              <a:buChar char="◎"/>
            </a:pPr>
            <a:r>
              <a:rPr lang="en">
                <a:solidFill>
                  <a:srgbClr val="FFFFFF"/>
                </a:solidFill>
                <a:latin typeface="Frank Ruhl Libre Light"/>
                <a:ea typeface="Frank Ruhl Libre Light"/>
                <a:cs typeface="Frank Ruhl Libre Light"/>
                <a:sym typeface="Frank Ruhl Libre Light"/>
              </a:rPr>
              <a:t>House prices depend on which material is used by the developer during the construction of the house along with the interior finish.</a:t>
            </a:r>
            <a:endParaRPr>
              <a:solidFill>
                <a:srgbClr val="FFFFFF"/>
              </a:solidFill>
              <a:latin typeface="Frank Ruhl Libre Light"/>
              <a:ea typeface="Frank Ruhl Libre Light"/>
              <a:cs typeface="Frank Ruhl Libre Light"/>
              <a:sym typeface="Frank Ruhl Libre Light"/>
            </a:endParaRPr>
          </a:p>
        </p:txBody>
      </p:sp>
      <p:pic>
        <p:nvPicPr>
          <p:cNvPr id="149" name="Google Shape;149;p19"/>
          <p:cNvPicPr preferRelativeResize="0"/>
          <p:nvPr/>
        </p:nvPicPr>
        <p:blipFill>
          <a:blip r:embed="rId3">
            <a:alphaModFix/>
          </a:blip>
          <a:stretch>
            <a:fillRect/>
          </a:stretch>
        </p:blipFill>
        <p:spPr>
          <a:xfrm>
            <a:off x="487650" y="1559275"/>
            <a:ext cx="3377999" cy="3337622"/>
          </a:xfrm>
          <a:prstGeom prst="rect">
            <a:avLst/>
          </a:prstGeom>
          <a:noFill/>
          <a:ln>
            <a:noFill/>
          </a:ln>
        </p:spPr>
      </p:pic>
      <p:pic>
        <p:nvPicPr>
          <p:cNvPr id="150" name="Google Shape;150;p19"/>
          <p:cNvPicPr preferRelativeResize="0"/>
          <p:nvPr/>
        </p:nvPicPr>
        <p:blipFill rotWithShape="1">
          <a:blip r:embed="rId4">
            <a:alphaModFix/>
          </a:blip>
          <a:srcRect t="7132"/>
          <a:stretch/>
        </p:blipFill>
        <p:spPr>
          <a:xfrm>
            <a:off x="4639875" y="1960275"/>
            <a:ext cx="4091300" cy="27703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0"/>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156" name="Google Shape;156;p20"/>
          <p:cNvSpPr txBox="1"/>
          <p:nvPr/>
        </p:nvSpPr>
        <p:spPr>
          <a:xfrm>
            <a:off x="318925" y="2126375"/>
            <a:ext cx="4095900" cy="55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Frank Ruhl Libre Light"/>
                <a:ea typeface="Frank Ruhl Libre Light"/>
                <a:cs typeface="Frank Ruhl Libre Light"/>
                <a:sym typeface="Frank Ruhl Libre Light"/>
              </a:rPr>
              <a:t>Scatter plot of First Floor Square Feet y by Sale Price</a:t>
            </a:r>
            <a:endParaRPr sz="1200">
              <a:solidFill>
                <a:srgbClr val="FFFFFF"/>
              </a:solidFill>
              <a:latin typeface="Frank Ruhl Libre Light"/>
              <a:ea typeface="Frank Ruhl Libre Light"/>
              <a:cs typeface="Frank Ruhl Libre Light"/>
              <a:sym typeface="Frank Ruhl Libre Light"/>
            </a:endParaRPr>
          </a:p>
        </p:txBody>
      </p:sp>
      <p:sp>
        <p:nvSpPr>
          <p:cNvPr id="157" name="Google Shape;157;p20"/>
          <p:cNvSpPr txBox="1"/>
          <p:nvPr/>
        </p:nvSpPr>
        <p:spPr>
          <a:xfrm>
            <a:off x="4762625" y="465700"/>
            <a:ext cx="3810000" cy="55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Frank Ruhl Libre Light"/>
                <a:ea typeface="Frank Ruhl Libre Light"/>
                <a:cs typeface="Frank Ruhl Libre Light"/>
                <a:sym typeface="Frank Ruhl Libre Light"/>
              </a:rPr>
              <a:t>Box plot of First Floor Square Feet feet by Sale Price</a:t>
            </a:r>
            <a:endParaRPr sz="1200">
              <a:solidFill>
                <a:srgbClr val="FFFFFF"/>
              </a:solidFill>
              <a:latin typeface="Frank Ruhl Libre Light"/>
              <a:ea typeface="Frank Ruhl Libre Light"/>
              <a:cs typeface="Frank Ruhl Libre Light"/>
              <a:sym typeface="Frank Ruhl Libre Light"/>
            </a:endParaRPr>
          </a:p>
        </p:txBody>
      </p:sp>
      <p:sp>
        <p:nvSpPr>
          <p:cNvPr id="158" name="Google Shape;158;p20"/>
          <p:cNvSpPr/>
          <p:nvPr/>
        </p:nvSpPr>
        <p:spPr>
          <a:xfrm>
            <a:off x="0" y="328450"/>
            <a:ext cx="2427000" cy="445800"/>
          </a:xfrm>
          <a:prstGeom prst="rect">
            <a:avLst/>
          </a:prstGeom>
          <a:solidFill>
            <a:srgbClr val="1D3E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rgbClr val="FFFFFF"/>
                </a:solidFill>
                <a:latin typeface="Times New Roman"/>
                <a:ea typeface="Times New Roman"/>
                <a:cs typeface="Times New Roman"/>
                <a:sym typeface="Times New Roman"/>
              </a:rPr>
              <a:t>1st Floor Square Feet</a:t>
            </a:r>
            <a:endParaRPr sz="2000">
              <a:solidFill>
                <a:srgbClr val="FFFFFF"/>
              </a:solidFill>
              <a:latin typeface="Times New Roman"/>
              <a:ea typeface="Times New Roman"/>
              <a:cs typeface="Times New Roman"/>
              <a:sym typeface="Times New Roman"/>
            </a:endParaRPr>
          </a:p>
        </p:txBody>
      </p:sp>
      <p:sp>
        <p:nvSpPr>
          <p:cNvPr id="159" name="Google Shape;159;p20"/>
          <p:cNvSpPr txBox="1"/>
          <p:nvPr/>
        </p:nvSpPr>
        <p:spPr>
          <a:xfrm>
            <a:off x="657875" y="956950"/>
            <a:ext cx="3534300" cy="1021800"/>
          </a:xfrm>
          <a:prstGeom prst="rect">
            <a:avLst/>
          </a:prstGeom>
          <a:noFill/>
          <a:ln>
            <a:noFill/>
          </a:ln>
        </p:spPr>
        <p:txBody>
          <a:bodyPr spcFirstLastPara="1" wrap="square" lIns="91425" tIns="91425" rIns="91425" bIns="91425" anchor="t" anchorCtr="0">
            <a:noAutofit/>
          </a:bodyPr>
          <a:lstStyle/>
          <a:p>
            <a:pPr marL="457200" lvl="0" indent="-317500" algn="l" rtl="0">
              <a:lnSpc>
                <a:spcPct val="114000"/>
              </a:lnSpc>
              <a:spcBef>
                <a:spcPts val="0"/>
              </a:spcBef>
              <a:spcAft>
                <a:spcPts val="800"/>
              </a:spcAft>
              <a:buClr>
                <a:srgbClr val="FFFFFF"/>
              </a:buClr>
              <a:buSzPts val="1400"/>
              <a:buFont typeface="Frank Ruhl Libre Light"/>
              <a:buChar char="◎"/>
            </a:pPr>
            <a:r>
              <a:rPr lang="en">
                <a:solidFill>
                  <a:srgbClr val="FFFFFF"/>
                </a:solidFill>
                <a:latin typeface="Frank Ruhl Libre Light"/>
                <a:ea typeface="Frank Ruhl Libre Light"/>
                <a:cs typeface="Frank Ruhl Libre Light"/>
                <a:sym typeface="Frank Ruhl Libre Light"/>
              </a:rPr>
              <a:t>People spent the majority of their time on the first floor as compared to the other floors in the house.</a:t>
            </a:r>
            <a:endParaRPr>
              <a:solidFill>
                <a:srgbClr val="FFFFFF"/>
              </a:solidFill>
              <a:latin typeface="Frank Ruhl Libre Light"/>
              <a:ea typeface="Frank Ruhl Libre Light"/>
              <a:cs typeface="Frank Ruhl Libre Light"/>
              <a:sym typeface="Frank Ruhl Libre Light"/>
            </a:endParaRPr>
          </a:p>
        </p:txBody>
      </p:sp>
      <p:pic>
        <p:nvPicPr>
          <p:cNvPr id="160" name="Google Shape;160;p20"/>
          <p:cNvPicPr preferRelativeResize="0"/>
          <p:nvPr/>
        </p:nvPicPr>
        <p:blipFill>
          <a:blip r:embed="rId3">
            <a:alphaModFix/>
          </a:blip>
          <a:stretch>
            <a:fillRect/>
          </a:stretch>
        </p:blipFill>
        <p:spPr>
          <a:xfrm>
            <a:off x="498075" y="2598800"/>
            <a:ext cx="3723881" cy="2254250"/>
          </a:xfrm>
          <a:prstGeom prst="rect">
            <a:avLst/>
          </a:prstGeom>
          <a:noFill/>
          <a:ln>
            <a:noFill/>
          </a:ln>
        </p:spPr>
      </p:pic>
      <p:pic>
        <p:nvPicPr>
          <p:cNvPr id="161" name="Google Shape;161;p20"/>
          <p:cNvPicPr preferRelativeResize="0"/>
          <p:nvPr/>
        </p:nvPicPr>
        <p:blipFill>
          <a:blip r:embed="rId4">
            <a:alphaModFix/>
          </a:blip>
          <a:stretch>
            <a:fillRect/>
          </a:stretch>
        </p:blipFill>
        <p:spPr>
          <a:xfrm>
            <a:off x="4805687" y="912375"/>
            <a:ext cx="3723874" cy="1999189"/>
          </a:xfrm>
          <a:prstGeom prst="rect">
            <a:avLst/>
          </a:prstGeom>
          <a:noFill/>
          <a:ln>
            <a:noFill/>
          </a:ln>
        </p:spPr>
      </p:pic>
      <p:pic>
        <p:nvPicPr>
          <p:cNvPr id="162" name="Google Shape;162;p20"/>
          <p:cNvPicPr preferRelativeResize="0"/>
          <p:nvPr/>
        </p:nvPicPr>
        <p:blipFill>
          <a:blip r:embed="rId5">
            <a:alphaModFix/>
          </a:blip>
          <a:stretch>
            <a:fillRect/>
          </a:stretch>
        </p:blipFill>
        <p:spPr>
          <a:xfrm>
            <a:off x="4805682" y="3012450"/>
            <a:ext cx="3723856" cy="1987250"/>
          </a:xfrm>
          <a:prstGeom prst="rect">
            <a:avLst/>
          </a:prstGeom>
          <a:noFill/>
          <a:ln>
            <a:noFill/>
          </a:ln>
        </p:spPr>
      </p:pic>
    </p:spTree>
  </p:cSld>
  <p:clrMapOvr>
    <a:masterClrMapping/>
  </p:clrMapOvr>
</p:sld>
</file>

<file path=ppt/theme/theme1.xml><?xml version="1.0" encoding="utf-8"?>
<a:theme xmlns:a="http://schemas.openxmlformats.org/drawingml/2006/main" name="Octav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TotalTime>
  <Words>1211</Words>
  <Application>Microsoft Macintosh PowerPoint</Application>
  <PresentationFormat>如螢幕大小 (16:9)</PresentationFormat>
  <Paragraphs>154</Paragraphs>
  <Slides>24</Slides>
  <Notes>24</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24</vt:i4>
      </vt:variant>
    </vt:vector>
  </HeadingPairs>
  <TitlesOfParts>
    <vt:vector size="30" baseType="lpstr">
      <vt:lpstr>IBM Plex Sans Condensed</vt:lpstr>
      <vt:lpstr>Times New Roman</vt:lpstr>
      <vt:lpstr>Frank Ruhl Libre Light</vt:lpstr>
      <vt:lpstr>Frank Ruhl Libre</vt:lpstr>
      <vt:lpstr>Arial</vt:lpstr>
      <vt:lpstr>Octavia template</vt:lpstr>
      <vt:lpstr>Data Science and Analytics House Price Prediction   05/12/2019 GROUP C Jane(Yu-Chen) Su, Leon Tan, Yuxiang Zhao,  Kushagra Patel, Anisha Vimalan, Yangyang Yan </vt:lpstr>
      <vt:lpstr>AGENDA</vt:lpstr>
      <vt:lpstr>1. Framing the Problem</vt:lpstr>
      <vt:lpstr>Problem Recognition</vt:lpstr>
      <vt:lpstr>Review of Previous Findings </vt:lpstr>
      <vt:lpstr>2. Solving the Problem</vt:lpstr>
      <vt:lpstr>Modeling and Variable Selection</vt:lpstr>
      <vt:lpstr>PowerPoint 簡報</vt:lpstr>
      <vt:lpstr>PowerPoint 簡報</vt:lpstr>
      <vt:lpstr>PowerPoint 簡報</vt:lpstr>
      <vt:lpstr>Data Collection</vt:lpstr>
      <vt:lpstr>Data Analysis</vt:lpstr>
      <vt:lpstr>Quantitative Analysis</vt:lpstr>
      <vt:lpstr>Quantitative Analysis</vt:lpstr>
      <vt:lpstr>Quantitative Analysis</vt:lpstr>
      <vt:lpstr>Creativity</vt:lpstr>
      <vt:lpstr>3.Communicating on Results</vt:lpstr>
      <vt:lpstr>Explanation</vt:lpstr>
      <vt:lpstr>Explanation</vt:lpstr>
      <vt:lpstr>Application</vt:lpstr>
      <vt:lpstr>Application</vt:lpstr>
      <vt:lpstr>Limitations</vt:lpstr>
      <vt:lpstr>Limitations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and Analytics House Price Prediction   05/12/2019 Jane(Yu-Chen) Su, Leon Tan, Yuxiang Zhao,  Kushagra Patel, Anisha Vimalan, Yangyang Yan </dc:title>
  <cp:lastModifiedBy>Su, Yu-Chen</cp:lastModifiedBy>
  <cp:revision>5</cp:revision>
  <dcterms:modified xsi:type="dcterms:W3CDTF">2019-12-13T00:07:53Z</dcterms:modified>
</cp:coreProperties>
</file>